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3" r:id="rId2"/>
    <p:sldId id="284" r:id="rId3"/>
    <p:sldId id="288" r:id="rId4"/>
    <p:sldId id="283"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282" r:id="rId20"/>
    <p:sldId id="303" r:id="rId21"/>
    <p:sldId id="304" r:id="rId22"/>
    <p:sldId id="305" r:id="rId23"/>
    <p:sldId id="306" r:id="rId24"/>
    <p:sldId id="309" r:id="rId25"/>
    <p:sldId id="307" r:id="rId26"/>
    <p:sldId id="308" r:id="rId27"/>
    <p:sldId id="310" r:id="rId28"/>
    <p:sldId id="311"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a:srgbClr val="0085CA"/>
    <a:srgbClr val="003865"/>
    <a:srgbClr val="94A545"/>
    <a:srgbClr val="00B093"/>
    <a:srgbClr val="FFC72C"/>
    <a:srgbClr val="00ADEF"/>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620D7-05E9-47AD-9577-2211909369CB}" v="196" dt="2023-10-16T17:13:51.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724" autoAdjust="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A3E620D7-05E9-47AD-9577-2211909369CB}"/>
    <pc:docChg chg="undo custSel delSld modSld">
      <pc:chgData name="Winters, Amber" userId="389caf7d-7f00-408e-a4e9-0c8935e7778a" providerId="ADAL" clId="{A3E620D7-05E9-47AD-9577-2211909369CB}" dt="2023-10-17T13:55:58.478" v="12338" actId="2696"/>
      <pc:docMkLst>
        <pc:docMk/>
      </pc:docMkLst>
      <pc:sldChg chg="modNotesTx">
        <pc:chgData name="Winters, Amber" userId="389caf7d-7f00-408e-a4e9-0c8935e7778a" providerId="ADAL" clId="{A3E620D7-05E9-47AD-9577-2211909369CB}" dt="2023-07-06T12:54:07.424" v="3198" actId="114"/>
        <pc:sldMkLst>
          <pc:docMk/>
          <pc:sldMk cId="2719980370" sldId="263"/>
        </pc:sldMkLst>
      </pc:sldChg>
      <pc:sldChg chg="modSp mod">
        <pc:chgData name="Winters, Amber" userId="389caf7d-7f00-408e-a4e9-0c8935e7778a" providerId="ADAL" clId="{A3E620D7-05E9-47AD-9577-2211909369CB}" dt="2023-07-06T16:48:04.803" v="6147" actId="20577"/>
        <pc:sldMkLst>
          <pc:docMk/>
          <pc:sldMk cId="70087245" sldId="282"/>
        </pc:sldMkLst>
        <pc:spChg chg="mod">
          <ac:chgData name="Winters, Amber" userId="389caf7d-7f00-408e-a4e9-0c8935e7778a" providerId="ADAL" clId="{A3E620D7-05E9-47AD-9577-2211909369CB}" dt="2023-07-06T16:48:04.803" v="6147" actId="20577"/>
          <ac:spMkLst>
            <pc:docMk/>
            <pc:sldMk cId="70087245" sldId="282"/>
            <ac:spMk id="2" creationId="{20847809-835B-62DF-003F-2B24C1B8D66F}"/>
          </ac:spMkLst>
        </pc:spChg>
      </pc:sldChg>
      <pc:sldChg chg="modSp mod">
        <pc:chgData name="Winters, Amber" userId="389caf7d-7f00-408e-a4e9-0c8935e7778a" providerId="ADAL" clId="{A3E620D7-05E9-47AD-9577-2211909369CB}" dt="2023-06-30T16:56:10.627" v="1260" actId="20577"/>
        <pc:sldMkLst>
          <pc:docMk/>
          <pc:sldMk cId="2473382822" sldId="283"/>
        </pc:sldMkLst>
        <pc:spChg chg="mod">
          <ac:chgData name="Winters, Amber" userId="389caf7d-7f00-408e-a4e9-0c8935e7778a" providerId="ADAL" clId="{A3E620D7-05E9-47AD-9577-2211909369CB}" dt="2023-06-30T16:56:10.627" v="1260" actId="20577"/>
          <ac:spMkLst>
            <pc:docMk/>
            <pc:sldMk cId="2473382822" sldId="283"/>
            <ac:spMk id="2" creationId="{1D22FE21-D73B-CED2-DCD1-16802153C355}"/>
          </ac:spMkLst>
        </pc:spChg>
      </pc:sldChg>
      <pc:sldChg chg="addSp delSp modSp mod setBg modNotesTx">
        <pc:chgData name="Winters, Amber" userId="389caf7d-7f00-408e-a4e9-0c8935e7778a" providerId="ADAL" clId="{A3E620D7-05E9-47AD-9577-2211909369CB}" dt="2023-09-14T14:31:15.696" v="12303" actId="1035"/>
        <pc:sldMkLst>
          <pc:docMk/>
          <pc:sldMk cId="4153696969" sldId="284"/>
        </pc:sldMkLst>
        <pc:spChg chg="mod">
          <ac:chgData name="Winters, Amber" userId="389caf7d-7f00-408e-a4e9-0c8935e7778a" providerId="ADAL" clId="{A3E620D7-05E9-47AD-9577-2211909369CB}" dt="2023-06-29T18:17:13.742" v="56" actId="1076"/>
          <ac:spMkLst>
            <pc:docMk/>
            <pc:sldMk cId="4153696969" sldId="284"/>
            <ac:spMk id="4" creationId="{0C6EEEE4-6D16-4DD7-6DCE-565043A6E7E2}"/>
          </ac:spMkLst>
        </pc:spChg>
        <pc:spChg chg="del">
          <ac:chgData name="Winters, Amber" userId="389caf7d-7f00-408e-a4e9-0c8935e7778a" providerId="ADAL" clId="{A3E620D7-05E9-47AD-9577-2211909369CB}" dt="2023-06-29T18:06:21.091" v="32" actId="478"/>
          <ac:spMkLst>
            <pc:docMk/>
            <pc:sldMk cId="4153696969" sldId="284"/>
            <ac:spMk id="5" creationId="{B6F8D176-56D6-992E-D7DC-A529AFB446CA}"/>
          </ac:spMkLst>
        </pc:spChg>
        <pc:spChg chg="del">
          <ac:chgData name="Winters, Amber" userId="389caf7d-7f00-408e-a4e9-0c8935e7778a" providerId="ADAL" clId="{A3E620D7-05E9-47AD-9577-2211909369CB}" dt="2023-06-29T18:06:19.757" v="31" actId="478"/>
          <ac:spMkLst>
            <pc:docMk/>
            <pc:sldMk cId="4153696969" sldId="284"/>
            <ac:spMk id="6" creationId="{77984557-C7E2-9FAE-143E-BDBA10087A13}"/>
          </ac:spMkLst>
        </pc:spChg>
        <pc:spChg chg="add mod">
          <ac:chgData name="Winters, Amber" userId="389caf7d-7f00-408e-a4e9-0c8935e7778a" providerId="ADAL" clId="{A3E620D7-05E9-47AD-9577-2211909369CB}" dt="2023-06-29T18:52:43.543" v="600" actId="164"/>
          <ac:spMkLst>
            <pc:docMk/>
            <pc:sldMk cId="4153696969" sldId="284"/>
            <ac:spMk id="10" creationId="{81C2A3A0-D6C0-A13E-CD1E-C60DA440698F}"/>
          </ac:spMkLst>
        </pc:spChg>
        <pc:spChg chg="add mod">
          <ac:chgData name="Winters, Amber" userId="389caf7d-7f00-408e-a4e9-0c8935e7778a" providerId="ADAL" clId="{A3E620D7-05E9-47AD-9577-2211909369CB}" dt="2023-06-29T18:52:49.811" v="601" actId="164"/>
          <ac:spMkLst>
            <pc:docMk/>
            <pc:sldMk cId="4153696969" sldId="284"/>
            <ac:spMk id="11" creationId="{DAADC42C-46FC-54DF-C61B-CD2A43E4D52D}"/>
          </ac:spMkLst>
        </pc:spChg>
        <pc:spChg chg="add mod">
          <ac:chgData name="Winters, Amber" userId="389caf7d-7f00-408e-a4e9-0c8935e7778a" providerId="ADAL" clId="{A3E620D7-05E9-47AD-9577-2211909369CB}" dt="2023-06-29T18:52:55.198" v="602" actId="164"/>
          <ac:spMkLst>
            <pc:docMk/>
            <pc:sldMk cId="4153696969" sldId="284"/>
            <ac:spMk id="12" creationId="{E2C2BE70-7D2D-C280-0FFF-620BC2018F56}"/>
          </ac:spMkLst>
        </pc:spChg>
        <pc:spChg chg="add mod">
          <ac:chgData name="Winters, Amber" userId="389caf7d-7f00-408e-a4e9-0c8935e7778a" providerId="ADAL" clId="{A3E620D7-05E9-47AD-9577-2211909369CB}" dt="2023-06-29T18:52:43.543" v="600" actId="164"/>
          <ac:spMkLst>
            <pc:docMk/>
            <pc:sldMk cId="4153696969" sldId="284"/>
            <ac:spMk id="13" creationId="{5B24413C-9595-6F2B-DD68-DAE6EBF30D5F}"/>
          </ac:spMkLst>
        </pc:spChg>
        <pc:spChg chg="add mod">
          <ac:chgData name="Winters, Amber" userId="389caf7d-7f00-408e-a4e9-0c8935e7778a" providerId="ADAL" clId="{A3E620D7-05E9-47AD-9577-2211909369CB}" dt="2023-06-29T18:52:49.811" v="601" actId="164"/>
          <ac:spMkLst>
            <pc:docMk/>
            <pc:sldMk cId="4153696969" sldId="284"/>
            <ac:spMk id="14" creationId="{2103F02A-023B-D7D3-0ED2-C98BC62C2096}"/>
          </ac:spMkLst>
        </pc:spChg>
        <pc:spChg chg="add mod">
          <ac:chgData name="Winters, Amber" userId="389caf7d-7f00-408e-a4e9-0c8935e7778a" providerId="ADAL" clId="{A3E620D7-05E9-47AD-9577-2211909369CB}" dt="2023-06-29T18:52:55.198" v="602" actId="164"/>
          <ac:spMkLst>
            <pc:docMk/>
            <pc:sldMk cId="4153696969" sldId="284"/>
            <ac:spMk id="15" creationId="{84176D2F-743E-C7AF-38BA-DE20C3AC0160}"/>
          </ac:spMkLst>
        </pc:spChg>
        <pc:grpChg chg="add mod">
          <ac:chgData name="Winters, Amber" userId="389caf7d-7f00-408e-a4e9-0c8935e7778a" providerId="ADAL" clId="{A3E620D7-05E9-47AD-9577-2211909369CB}" dt="2023-09-14T14:31:13.624" v="12298" actId="1035"/>
          <ac:grpSpMkLst>
            <pc:docMk/>
            <pc:sldMk cId="4153696969" sldId="284"/>
            <ac:grpSpMk id="16" creationId="{386C93A2-0DA7-52FD-081A-38FDE9C39011}"/>
          </ac:grpSpMkLst>
        </pc:grpChg>
        <pc:grpChg chg="add mod">
          <ac:chgData name="Winters, Amber" userId="389caf7d-7f00-408e-a4e9-0c8935e7778a" providerId="ADAL" clId="{A3E620D7-05E9-47AD-9577-2211909369CB}" dt="2023-09-14T14:31:15.696" v="12303" actId="1035"/>
          <ac:grpSpMkLst>
            <pc:docMk/>
            <pc:sldMk cId="4153696969" sldId="284"/>
            <ac:grpSpMk id="17" creationId="{8197176F-9DAD-42C7-C0D7-18242F7E6214}"/>
          </ac:grpSpMkLst>
        </pc:grpChg>
        <pc:grpChg chg="add mod">
          <ac:chgData name="Winters, Amber" userId="389caf7d-7f00-408e-a4e9-0c8935e7778a" providerId="ADAL" clId="{A3E620D7-05E9-47AD-9577-2211909369CB}" dt="2023-09-14T14:30:55.281" v="12287" actId="1036"/>
          <ac:grpSpMkLst>
            <pc:docMk/>
            <pc:sldMk cId="4153696969" sldId="284"/>
            <ac:grpSpMk id="18" creationId="{DF3104BE-6D5E-F0C6-EF6E-2F4AE257D50B}"/>
          </ac:grpSpMkLst>
        </pc:grpChg>
        <pc:picChg chg="add del mod">
          <ac:chgData name="Winters, Amber" userId="389caf7d-7f00-408e-a4e9-0c8935e7778a" providerId="ADAL" clId="{A3E620D7-05E9-47AD-9577-2211909369CB}" dt="2023-06-29T18:07:38.079" v="40" actId="478"/>
          <ac:picMkLst>
            <pc:docMk/>
            <pc:sldMk cId="4153696969" sldId="284"/>
            <ac:picMk id="7" creationId="{B7BDD028-1C2F-FDC4-45C9-2DAD36142B51}"/>
          </ac:picMkLst>
        </pc:picChg>
        <pc:picChg chg="add del mod">
          <ac:chgData name="Winters, Amber" userId="389caf7d-7f00-408e-a4e9-0c8935e7778a" providerId="ADAL" clId="{A3E620D7-05E9-47AD-9577-2211909369CB}" dt="2023-06-29T19:58:00.604" v="612" actId="21"/>
          <ac:picMkLst>
            <pc:docMk/>
            <pc:sldMk cId="4153696969" sldId="284"/>
            <ac:picMk id="9" creationId="{871BAB2C-3034-3F6A-C577-3E3290B5A582}"/>
          </ac:picMkLst>
        </pc:picChg>
        <pc:picChg chg="add mod">
          <ac:chgData name="Winters, Amber" userId="389caf7d-7f00-408e-a4e9-0c8935e7778a" providerId="ADAL" clId="{A3E620D7-05E9-47AD-9577-2211909369CB}" dt="2023-09-14T14:31:09.056" v="12291" actId="14100"/>
          <ac:picMkLst>
            <pc:docMk/>
            <pc:sldMk cId="4153696969" sldId="284"/>
            <ac:picMk id="20" creationId="{50E4BD65-2286-64AC-1B31-A6313A96089A}"/>
          </ac:picMkLst>
        </pc:picChg>
      </pc:sldChg>
      <pc:sldChg chg="addSp delSp modSp mod modNotesTx">
        <pc:chgData name="Winters, Amber" userId="389caf7d-7f00-408e-a4e9-0c8935e7778a" providerId="ADAL" clId="{A3E620D7-05E9-47AD-9577-2211909369CB}" dt="2023-06-30T14:59:57.480" v="1234" actId="164"/>
        <pc:sldMkLst>
          <pc:docMk/>
          <pc:sldMk cId="49595463" sldId="288"/>
        </pc:sldMkLst>
        <pc:spChg chg="del">
          <ac:chgData name="Winters, Amber" userId="389caf7d-7f00-408e-a4e9-0c8935e7778a" providerId="ADAL" clId="{A3E620D7-05E9-47AD-9577-2211909369CB}" dt="2023-06-30T14:14:04.477" v="999" actId="478"/>
          <ac:spMkLst>
            <pc:docMk/>
            <pc:sldMk cId="49595463" sldId="288"/>
            <ac:spMk id="5" creationId="{C3E463F9-1030-D9F3-049D-15C151D98C4F}"/>
          </ac:spMkLst>
        </pc:spChg>
        <pc:spChg chg="del mod">
          <ac:chgData name="Winters, Amber" userId="389caf7d-7f00-408e-a4e9-0c8935e7778a" providerId="ADAL" clId="{A3E620D7-05E9-47AD-9577-2211909369CB}" dt="2023-06-30T14:14:19.188" v="1008" actId="478"/>
          <ac:spMkLst>
            <pc:docMk/>
            <pc:sldMk cId="49595463" sldId="288"/>
            <ac:spMk id="7" creationId="{95E71F84-4085-B9B6-5F8C-04A142711C5B}"/>
          </ac:spMkLst>
        </pc:spChg>
        <pc:spChg chg="mod">
          <ac:chgData name="Winters, Amber" userId="389caf7d-7f00-408e-a4e9-0c8935e7778a" providerId="ADAL" clId="{A3E620D7-05E9-47AD-9577-2211909369CB}" dt="2023-06-30T14:16:15.448" v="1023" actId="207"/>
          <ac:spMkLst>
            <pc:docMk/>
            <pc:sldMk cId="49595463" sldId="288"/>
            <ac:spMk id="8" creationId="{6D1E0667-FF0F-6DBB-8640-1FD0EBBE027A}"/>
          </ac:spMkLst>
        </pc:spChg>
        <pc:spChg chg="add mod">
          <ac:chgData name="Winters, Amber" userId="389caf7d-7f00-408e-a4e9-0c8935e7778a" providerId="ADAL" clId="{A3E620D7-05E9-47AD-9577-2211909369CB}" dt="2023-06-30T14:25:39.089" v="1067" actId="207"/>
          <ac:spMkLst>
            <pc:docMk/>
            <pc:sldMk cId="49595463" sldId="288"/>
            <ac:spMk id="9" creationId="{5E2FB794-D83C-CF41-8FF0-B841D100BECF}"/>
          </ac:spMkLst>
        </pc:spChg>
        <pc:grpChg chg="add mod">
          <ac:chgData name="Winters, Amber" userId="389caf7d-7f00-408e-a4e9-0c8935e7778a" providerId="ADAL" clId="{A3E620D7-05E9-47AD-9577-2211909369CB}" dt="2023-06-30T14:53:42.111" v="1192" actId="164"/>
          <ac:grpSpMkLst>
            <pc:docMk/>
            <pc:sldMk cId="49595463" sldId="288"/>
            <ac:grpSpMk id="16" creationId="{C305D765-77A9-6C9E-6C6E-25F9EF51D2C5}"/>
          </ac:grpSpMkLst>
        </pc:grpChg>
        <pc:grpChg chg="add mod">
          <ac:chgData name="Winters, Amber" userId="389caf7d-7f00-408e-a4e9-0c8935e7778a" providerId="ADAL" clId="{A3E620D7-05E9-47AD-9577-2211909369CB}" dt="2023-06-30T14:55:49.088" v="1204" actId="164"/>
          <ac:grpSpMkLst>
            <pc:docMk/>
            <pc:sldMk cId="49595463" sldId="288"/>
            <ac:grpSpMk id="19" creationId="{9C724D69-0C9B-C66B-FDCB-B362163234AB}"/>
          </ac:grpSpMkLst>
        </pc:grpChg>
        <pc:grpChg chg="add mod">
          <ac:chgData name="Winters, Amber" userId="389caf7d-7f00-408e-a4e9-0c8935e7778a" providerId="ADAL" clId="{A3E620D7-05E9-47AD-9577-2211909369CB}" dt="2023-06-30T14:59:57.480" v="1234" actId="164"/>
          <ac:grpSpMkLst>
            <pc:docMk/>
            <pc:sldMk cId="49595463" sldId="288"/>
            <ac:grpSpMk id="24" creationId="{65F4A912-ACEE-60EA-4C5B-E13CE7CAAF26}"/>
          </ac:grpSpMkLst>
        </pc:grpChg>
        <pc:picChg chg="add mod ord">
          <ac:chgData name="Winters, Amber" userId="389caf7d-7f00-408e-a4e9-0c8935e7778a" providerId="ADAL" clId="{A3E620D7-05E9-47AD-9577-2211909369CB}" dt="2023-06-30T14:55:49.088" v="1204" actId="164"/>
          <ac:picMkLst>
            <pc:docMk/>
            <pc:sldMk cId="49595463" sldId="288"/>
            <ac:picMk id="2" creationId="{0BD95A99-B47C-CAB1-B810-C2DD37BED27C}"/>
          </ac:picMkLst>
        </pc:picChg>
        <pc:picChg chg="add mod ord">
          <ac:chgData name="Winters, Amber" userId="389caf7d-7f00-408e-a4e9-0c8935e7778a" providerId="ADAL" clId="{A3E620D7-05E9-47AD-9577-2211909369CB}" dt="2023-06-30T14:59:57.480" v="1234" actId="164"/>
          <ac:picMkLst>
            <pc:docMk/>
            <pc:sldMk cId="49595463" sldId="288"/>
            <ac:picMk id="3" creationId="{E1E5F9E2-7672-B765-A74A-1953A7C86FA7}"/>
          </ac:picMkLst>
        </pc:picChg>
        <pc:picChg chg="add mod ord">
          <ac:chgData name="Winters, Amber" userId="389caf7d-7f00-408e-a4e9-0c8935e7778a" providerId="ADAL" clId="{A3E620D7-05E9-47AD-9577-2211909369CB}" dt="2023-06-30T14:53:42.111" v="1192" actId="164"/>
          <ac:picMkLst>
            <pc:docMk/>
            <pc:sldMk cId="49595463" sldId="288"/>
            <ac:picMk id="4" creationId="{5A7B366C-2E03-F005-2A3F-40F1EF77963F}"/>
          </ac:picMkLst>
        </pc:picChg>
        <pc:picChg chg="add del mod">
          <ac:chgData name="Winters, Amber" userId="389caf7d-7f00-408e-a4e9-0c8935e7778a" providerId="ADAL" clId="{A3E620D7-05E9-47AD-9577-2211909369CB}" dt="2023-06-30T14:23:40.062" v="1040" actId="478"/>
          <ac:picMkLst>
            <pc:docMk/>
            <pc:sldMk cId="49595463" sldId="288"/>
            <ac:picMk id="10" creationId="{2B806B0D-FD3D-472E-27C2-D0DF548B930D}"/>
          </ac:picMkLst>
        </pc:picChg>
        <pc:picChg chg="add mod">
          <ac:chgData name="Winters, Amber" userId="389caf7d-7f00-408e-a4e9-0c8935e7778a" providerId="ADAL" clId="{A3E620D7-05E9-47AD-9577-2211909369CB}" dt="2023-06-30T14:44:28.771" v="1086" actId="1036"/>
          <ac:picMkLst>
            <pc:docMk/>
            <pc:sldMk cId="49595463" sldId="288"/>
            <ac:picMk id="11" creationId="{E7960EA1-DA25-124E-87AE-3C4BE7A50520}"/>
          </ac:picMkLst>
        </pc:picChg>
        <pc:picChg chg="add mod">
          <ac:chgData name="Winters, Amber" userId="389caf7d-7f00-408e-a4e9-0c8935e7778a" providerId="ADAL" clId="{A3E620D7-05E9-47AD-9577-2211909369CB}" dt="2023-06-30T14:25:41.451" v="1068" actId="1076"/>
          <ac:picMkLst>
            <pc:docMk/>
            <pc:sldMk cId="49595463" sldId="288"/>
            <ac:picMk id="12" creationId="{4C85612F-16FD-174B-ACF3-9C39A3758D6C}"/>
          </ac:picMkLst>
        </pc:picChg>
        <pc:picChg chg="add mod">
          <ac:chgData name="Winters, Amber" userId="389caf7d-7f00-408e-a4e9-0c8935e7778a" providerId="ADAL" clId="{A3E620D7-05E9-47AD-9577-2211909369CB}" dt="2023-06-30T14:25:43.377" v="1069" actId="1076"/>
          <ac:picMkLst>
            <pc:docMk/>
            <pc:sldMk cId="49595463" sldId="288"/>
            <ac:picMk id="13" creationId="{DE824DC5-14DC-2A41-910F-87975402D2EB}"/>
          </ac:picMkLst>
        </pc:picChg>
        <pc:picChg chg="add mod">
          <ac:chgData name="Winters, Amber" userId="389caf7d-7f00-408e-a4e9-0c8935e7778a" providerId="ADAL" clId="{A3E620D7-05E9-47AD-9577-2211909369CB}" dt="2023-06-30T14:25:58.093" v="1075" actId="1038"/>
          <ac:picMkLst>
            <pc:docMk/>
            <pc:sldMk cId="49595463" sldId="288"/>
            <ac:picMk id="14" creationId="{1E4AA43F-F666-FC41-A464-2EA63B8153B9}"/>
          </ac:picMkLst>
        </pc:picChg>
        <pc:picChg chg="add mod ord modCrop">
          <ac:chgData name="Winters, Amber" userId="389caf7d-7f00-408e-a4e9-0c8935e7778a" providerId="ADAL" clId="{A3E620D7-05E9-47AD-9577-2211909369CB}" dt="2023-06-30T14:53:42.111" v="1192" actId="164"/>
          <ac:picMkLst>
            <pc:docMk/>
            <pc:sldMk cId="49595463" sldId="288"/>
            <ac:picMk id="15" creationId="{7B2E0FBE-A941-2E7C-4027-D39A4DA8B7F8}"/>
          </ac:picMkLst>
        </pc:picChg>
        <pc:picChg chg="add mod modCrop">
          <ac:chgData name="Winters, Amber" userId="389caf7d-7f00-408e-a4e9-0c8935e7778a" providerId="ADAL" clId="{A3E620D7-05E9-47AD-9577-2211909369CB}" dt="2023-06-30T14:55:49.088" v="1204" actId="164"/>
          <ac:picMkLst>
            <pc:docMk/>
            <pc:sldMk cId="49595463" sldId="288"/>
            <ac:picMk id="18" creationId="{442B8CDD-F43C-760A-DC8A-ECBE4586DC80}"/>
          </ac:picMkLst>
        </pc:picChg>
        <pc:picChg chg="add del mod modCrop">
          <ac:chgData name="Winters, Amber" userId="389caf7d-7f00-408e-a4e9-0c8935e7778a" providerId="ADAL" clId="{A3E620D7-05E9-47AD-9577-2211909369CB}" dt="2023-06-30T14:58:38.308" v="1221" actId="478"/>
          <ac:picMkLst>
            <pc:docMk/>
            <pc:sldMk cId="49595463" sldId="288"/>
            <ac:picMk id="21" creationId="{C4450E2E-3491-2950-7BD1-C046B243BF70}"/>
          </ac:picMkLst>
        </pc:picChg>
        <pc:picChg chg="add mod">
          <ac:chgData name="Winters, Amber" userId="389caf7d-7f00-408e-a4e9-0c8935e7778a" providerId="ADAL" clId="{A3E620D7-05E9-47AD-9577-2211909369CB}" dt="2023-06-30T14:59:57.480" v="1234" actId="164"/>
          <ac:picMkLst>
            <pc:docMk/>
            <pc:sldMk cId="49595463" sldId="288"/>
            <ac:picMk id="23" creationId="{AB08B7D6-2E98-0535-6B88-F40675D87390}"/>
          </ac:picMkLst>
        </pc:picChg>
      </pc:sldChg>
      <pc:sldChg chg="addSp delSp modSp mod modNotesTx">
        <pc:chgData name="Winters, Amber" userId="389caf7d-7f00-408e-a4e9-0c8935e7778a" providerId="ADAL" clId="{A3E620D7-05E9-47AD-9577-2211909369CB}" dt="2023-07-05T16:16:49.516" v="1487" actId="2711"/>
        <pc:sldMkLst>
          <pc:docMk/>
          <pc:sldMk cId="2544755488" sldId="289"/>
        </pc:sldMkLst>
        <pc:spChg chg="add mod">
          <ac:chgData name="Winters, Amber" userId="389caf7d-7f00-408e-a4e9-0c8935e7778a" providerId="ADAL" clId="{A3E620D7-05E9-47AD-9577-2211909369CB}" dt="2023-07-05T14:41:51.556" v="1298" actId="1076"/>
          <ac:spMkLst>
            <pc:docMk/>
            <pc:sldMk cId="2544755488" sldId="289"/>
            <ac:spMk id="2" creationId="{E6166032-EDBB-7845-A5A8-BE3DF0E1E39D}"/>
          </ac:spMkLst>
        </pc:spChg>
        <pc:spChg chg="del">
          <ac:chgData name="Winters, Amber" userId="389caf7d-7f00-408e-a4e9-0c8935e7778a" providerId="ADAL" clId="{A3E620D7-05E9-47AD-9577-2211909369CB}" dt="2023-07-05T14:34:30.461" v="1261" actId="478"/>
          <ac:spMkLst>
            <pc:docMk/>
            <pc:sldMk cId="2544755488" sldId="289"/>
            <ac:spMk id="4" creationId="{0C6EEEE4-6D16-4DD7-6DCE-565043A6E7E2}"/>
          </ac:spMkLst>
        </pc:spChg>
        <pc:spChg chg="del">
          <ac:chgData name="Winters, Amber" userId="389caf7d-7f00-408e-a4e9-0c8935e7778a" providerId="ADAL" clId="{A3E620D7-05E9-47AD-9577-2211909369CB}" dt="2023-07-05T14:34:31.896" v="1263" actId="478"/>
          <ac:spMkLst>
            <pc:docMk/>
            <pc:sldMk cId="2544755488" sldId="289"/>
            <ac:spMk id="5" creationId="{B6F8D176-56D6-992E-D7DC-A529AFB446CA}"/>
          </ac:spMkLst>
        </pc:spChg>
        <pc:spChg chg="del">
          <ac:chgData name="Winters, Amber" userId="389caf7d-7f00-408e-a4e9-0c8935e7778a" providerId="ADAL" clId="{A3E620D7-05E9-47AD-9577-2211909369CB}" dt="2023-07-05T14:34:31.321" v="1262" actId="478"/>
          <ac:spMkLst>
            <pc:docMk/>
            <pc:sldMk cId="2544755488" sldId="289"/>
            <ac:spMk id="6" creationId="{77984557-C7E2-9FAE-143E-BDBA10087A13}"/>
          </ac:spMkLst>
        </pc:spChg>
        <pc:spChg chg="add mod">
          <ac:chgData name="Winters, Amber" userId="389caf7d-7f00-408e-a4e9-0c8935e7778a" providerId="ADAL" clId="{A3E620D7-05E9-47AD-9577-2211909369CB}" dt="2023-07-05T16:16:42.108" v="1485" actId="2711"/>
          <ac:spMkLst>
            <pc:docMk/>
            <pc:sldMk cId="2544755488" sldId="289"/>
            <ac:spMk id="7" creationId="{76047907-C3B3-B746-A98F-A4AA32770392}"/>
          </ac:spMkLst>
        </pc:spChg>
        <pc:spChg chg="add mod">
          <ac:chgData name="Winters, Amber" userId="389caf7d-7f00-408e-a4e9-0c8935e7778a" providerId="ADAL" clId="{A3E620D7-05E9-47AD-9577-2211909369CB}" dt="2023-07-05T14:43:17.849" v="1312" actId="207"/>
          <ac:spMkLst>
            <pc:docMk/>
            <pc:sldMk cId="2544755488" sldId="289"/>
            <ac:spMk id="9" creationId="{2985057D-DC34-264F-98E5-C35E054BA341}"/>
          </ac:spMkLst>
        </pc:spChg>
        <pc:spChg chg="add mod">
          <ac:chgData name="Winters, Amber" userId="389caf7d-7f00-408e-a4e9-0c8935e7778a" providerId="ADAL" clId="{A3E620D7-05E9-47AD-9577-2211909369CB}" dt="2023-07-05T14:44:04.189" v="1318" actId="207"/>
          <ac:spMkLst>
            <pc:docMk/>
            <pc:sldMk cId="2544755488" sldId="289"/>
            <ac:spMk id="12" creationId="{B6F70C35-FC68-8E44-8627-9771958B103A}"/>
          </ac:spMkLst>
        </pc:spChg>
        <pc:spChg chg="add mod">
          <ac:chgData name="Winters, Amber" userId="389caf7d-7f00-408e-a4e9-0c8935e7778a" providerId="ADAL" clId="{A3E620D7-05E9-47AD-9577-2211909369CB}" dt="2023-07-05T16:16:45.598" v="1486" actId="2711"/>
          <ac:spMkLst>
            <pc:docMk/>
            <pc:sldMk cId="2544755488" sldId="289"/>
            <ac:spMk id="14" creationId="{9D2FF5C7-A928-8046-BDC3-599CA748E57F}"/>
          </ac:spMkLst>
        </pc:spChg>
        <pc:spChg chg="add mod">
          <ac:chgData name="Winters, Amber" userId="389caf7d-7f00-408e-a4e9-0c8935e7778a" providerId="ADAL" clId="{A3E620D7-05E9-47AD-9577-2211909369CB}" dt="2023-07-05T14:44:35.583" v="1327" actId="207"/>
          <ac:spMkLst>
            <pc:docMk/>
            <pc:sldMk cId="2544755488" sldId="289"/>
            <ac:spMk id="16" creationId="{A3D7246E-82B8-1F48-93BA-4A1EB9E3B2AE}"/>
          </ac:spMkLst>
        </pc:spChg>
        <pc:spChg chg="add mod">
          <ac:chgData name="Winters, Amber" userId="389caf7d-7f00-408e-a4e9-0c8935e7778a" providerId="ADAL" clId="{A3E620D7-05E9-47AD-9577-2211909369CB}" dt="2023-07-05T16:16:49.516" v="1487" actId="2711"/>
          <ac:spMkLst>
            <pc:docMk/>
            <pc:sldMk cId="2544755488" sldId="289"/>
            <ac:spMk id="18" creationId="{20DF791D-EBB8-C04F-88CF-DB9FBB84702D}"/>
          </ac:spMkLst>
        </pc:spChg>
        <pc:grpChg chg="add mod">
          <ac:chgData name="Winters, Amber" userId="389caf7d-7f00-408e-a4e9-0c8935e7778a" providerId="ADAL" clId="{A3E620D7-05E9-47AD-9577-2211909369CB}" dt="2023-07-05T14:45:28.531" v="1336" actId="164"/>
          <ac:grpSpMkLst>
            <pc:docMk/>
            <pc:sldMk cId="2544755488" sldId="289"/>
            <ac:grpSpMk id="8" creationId="{6FB976AE-880A-934F-9AD1-7647728C89B6}"/>
          </ac:grpSpMkLst>
        </pc:grpChg>
        <pc:grpChg chg="add mod ord">
          <ac:chgData name="Winters, Amber" userId="389caf7d-7f00-408e-a4e9-0c8935e7778a" providerId="ADAL" clId="{A3E620D7-05E9-47AD-9577-2211909369CB}" dt="2023-07-05T14:45:46.638" v="1344" actId="164"/>
          <ac:grpSpMkLst>
            <pc:docMk/>
            <pc:sldMk cId="2544755488" sldId="289"/>
            <ac:grpSpMk id="11" creationId="{68E4DA0D-EDDF-9744-ABF3-441D6ABDD9A9}"/>
          </ac:grpSpMkLst>
        </pc:grpChg>
        <pc:grpChg chg="add mod ord">
          <ac:chgData name="Winters, Amber" userId="389caf7d-7f00-408e-a4e9-0c8935e7778a" providerId="ADAL" clId="{A3E620D7-05E9-47AD-9577-2211909369CB}" dt="2023-07-05T14:46:30.632" v="1355" actId="164"/>
          <ac:grpSpMkLst>
            <pc:docMk/>
            <pc:sldMk cId="2544755488" sldId="289"/>
            <ac:grpSpMk id="15" creationId="{2AE2DF43-1B04-A64E-8F3D-C6DF8834A697}"/>
          </ac:grpSpMkLst>
        </pc:grpChg>
        <pc:grpChg chg="add mod">
          <ac:chgData name="Winters, Amber" userId="389caf7d-7f00-408e-a4e9-0c8935e7778a" providerId="ADAL" clId="{A3E620D7-05E9-47AD-9577-2211909369CB}" dt="2023-07-05T14:45:28.531" v="1336" actId="164"/>
          <ac:grpSpMkLst>
            <pc:docMk/>
            <pc:sldMk cId="2544755488" sldId="289"/>
            <ac:grpSpMk id="19" creationId="{D991AF3D-7776-7515-4037-04B1E684389A}"/>
          </ac:grpSpMkLst>
        </pc:grpChg>
        <pc:grpChg chg="add mod">
          <ac:chgData name="Winters, Amber" userId="389caf7d-7f00-408e-a4e9-0c8935e7778a" providerId="ADAL" clId="{A3E620D7-05E9-47AD-9577-2211909369CB}" dt="2023-07-05T14:53:30.155" v="1358" actId="1076"/>
          <ac:grpSpMkLst>
            <pc:docMk/>
            <pc:sldMk cId="2544755488" sldId="289"/>
            <ac:grpSpMk id="20" creationId="{73362904-672F-A438-419E-A64C5A3FB4E5}"/>
          </ac:grpSpMkLst>
        </pc:grpChg>
        <pc:grpChg chg="add mod">
          <ac:chgData name="Winters, Amber" userId="389caf7d-7f00-408e-a4e9-0c8935e7778a" providerId="ADAL" clId="{A3E620D7-05E9-47AD-9577-2211909369CB}" dt="2023-07-05T14:53:27.722" v="1357" actId="1076"/>
          <ac:grpSpMkLst>
            <pc:docMk/>
            <pc:sldMk cId="2544755488" sldId="289"/>
            <ac:grpSpMk id="21" creationId="{6C4988DC-2FD1-8A78-E438-7C6CB17B78C9}"/>
          </ac:grpSpMkLst>
        </pc:grpChg>
        <pc:picChg chg="add mod">
          <ac:chgData name="Winters, Amber" userId="389caf7d-7f00-408e-a4e9-0c8935e7778a" providerId="ADAL" clId="{A3E620D7-05E9-47AD-9577-2211909369CB}" dt="2023-07-05T14:43:26.173" v="1313" actId="207"/>
          <ac:picMkLst>
            <pc:docMk/>
            <pc:sldMk cId="2544755488" sldId="289"/>
            <ac:picMk id="10" creationId="{B8AA209B-48B7-6342-83BA-433DBB528F10}"/>
          </ac:picMkLst>
        </pc:picChg>
        <pc:picChg chg="add mod">
          <ac:chgData name="Winters, Amber" userId="389caf7d-7f00-408e-a4e9-0c8935e7778a" providerId="ADAL" clId="{A3E620D7-05E9-47AD-9577-2211909369CB}" dt="2023-07-05T14:44:07.684" v="1319" actId="207"/>
          <ac:picMkLst>
            <pc:docMk/>
            <pc:sldMk cId="2544755488" sldId="289"/>
            <ac:picMk id="13" creationId="{32F1C651-88E6-B345-8044-07155907F7F1}"/>
          </ac:picMkLst>
        </pc:picChg>
        <pc:picChg chg="add mod">
          <ac:chgData name="Winters, Amber" userId="389caf7d-7f00-408e-a4e9-0c8935e7778a" providerId="ADAL" clId="{A3E620D7-05E9-47AD-9577-2211909369CB}" dt="2023-07-05T14:44:40.096" v="1328" actId="207"/>
          <ac:picMkLst>
            <pc:docMk/>
            <pc:sldMk cId="2544755488" sldId="289"/>
            <ac:picMk id="17" creationId="{FA5FD57C-6873-3D49-8862-FAF1D7FE6FBE}"/>
          </ac:picMkLst>
        </pc:picChg>
      </pc:sldChg>
      <pc:sldChg chg="addSp delSp modSp mod modNotesTx">
        <pc:chgData name="Winters, Amber" userId="389caf7d-7f00-408e-a4e9-0c8935e7778a" providerId="ADAL" clId="{A3E620D7-05E9-47AD-9577-2211909369CB}" dt="2023-07-05T17:10:51.521" v="1557" actId="114"/>
        <pc:sldMkLst>
          <pc:docMk/>
          <pc:sldMk cId="3597216375" sldId="290"/>
        </pc:sldMkLst>
        <pc:spChg chg="mod">
          <ac:chgData name="Winters, Amber" userId="389caf7d-7f00-408e-a4e9-0c8935e7778a" providerId="ADAL" clId="{A3E620D7-05E9-47AD-9577-2211909369CB}" dt="2023-07-05T16:57:02.440" v="1497" actId="20577"/>
          <ac:spMkLst>
            <pc:docMk/>
            <pc:sldMk cId="3597216375" sldId="290"/>
            <ac:spMk id="4" creationId="{0C6EEEE4-6D16-4DD7-6DCE-565043A6E7E2}"/>
          </ac:spMkLst>
        </pc:spChg>
        <pc:spChg chg="del">
          <ac:chgData name="Winters, Amber" userId="389caf7d-7f00-408e-a4e9-0c8935e7778a" providerId="ADAL" clId="{A3E620D7-05E9-47AD-9577-2211909369CB}" dt="2023-07-05T16:37:41.880" v="1489" actId="478"/>
          <ac:spMkLst>
            <pc:docMk/>
            <pc:sldMk cId="3597216375" sldId="290"/>
            <ac:spMk id="5" creationId="{B6F8D176-56D6-992E-D7DC-A529AFB446CA}"/>
          </ac:spMkLst>
        </pc:spChg>
        <pc:spChg chg="del">
          <ac:chgData name="Winters, Amber" userId="389caf7d-7f00-408e-a4e9-0c8935e7778a" providerId="ADAL" clId="{A3E620D7-05E9-47AD-9577-2211909369CB}" dt="2023-07-05T16:37:40.932" v="1488" actId="478"/>
          <ac:spMkLst>
            <pc:docMk/>
            <pc:sldMk cId="3597216375" sldId="290"/>
            <ac:spMk id="6" creationId="{77984557-C7E2-9FAE-143E-BDBA10087A13}"/>
          </ac:spMkLst>
        </pc:spChg>
        <pc:spChg chg="add mod">
          <ac:chgData name="Winters, Amber" userId="389caf7d-7f00-408e-a4e9-0c8935e7778a" providerId="ADAL" clId="{A3E620D7-05E9-47AD-9577-2211909369CB}" dt="2023-07-05T17:07:16.031" v="1510" actId="1582"/>
          <ac:spMkLst>
            <pc:docMk/>
            <pc:sldMk cId="3597216375" sldId="290"/>
            <ac:spMk id="8" creationId="{103DC68C-44AE-FF0D-C333-C9E53A116E36}"/>
          </ac:spMkLst>
        </pc:spChg>
        <pc:spChg chg="add mod">
          <ac:chgData name="Winters, Amber" userId="389caf7d-7f00-408e-a4e9-0c8935e7778a" providerId="ADAL" clId="{A3E620D7-05E9-47AD-9577-2211909369CB}" dt="2023-07-05T17:10:32.668" v="1556" actId="14100"/>
          <ac:spMkLst>
            <pc:docMk/>
            <pc:sldMk cId="3597216375" sldId="290"/>
            <ac:spMk id="9" creationId="{1E76058B-F6EC-994D-B2B7-EC3D2FB10A44}"/>
          </ac:spMkLst>
        </pc:spChg>
        <pc:picChg chg="add mod">
          <ac:chgData name="Winters, Amber" userId="389caf7d-7f00-408e-a4e9-0c8935e7778a" providerId="ADAL" clId="{A3E620D7-05E9-47AD-9577-2211909369CB}" dt="2023-07-05T16:58:27.649" v="1506" actId="692"/>
          <ac:picMkLst>
            <pc:docMk/>
            <pc:sldMk cId="3597216375" sldId="290"/>
            <ac:picMk id="7" creationId="{02D26682-3068-83E4-DCA4-6D2B450E64A4}"/>
          </ac:picMkLst>
        </pc:picChg>
      </pc:sldChg>
      <pc:sldChg chg="addSp delSp modSp mod modNotesTx">
        <pc:chgData name="Winters, Amber" userId="389caf7d-7f00-408e-a4e9-0c8935e7778a" providerId="ADAL" clId="{A3E620D7-05E9-47AD-9577-2211909369CB}" dt="2023-07-05T17:16:53.546" v="1674" actId="20577"/>
        <pc:sldMkLst>
          <pc:docMk/>
          <pc:sldMk cId="2714045579" sldId="291"/>
        </pc:sldMkLst>
        <pc:spChg chg="mod">
          <ac:chgData name="Winters, Amber" userId="389caf7d-7f00-408e-a4e9-0c8935e7778a" providerId="ADAL" clId="{A3E620D7-05E9-47AD-9577-2211909369CB}" dt="2023-07-05T17:14:35.581" v="1633" actId="164"/>
          <ac:spMkLst>
            <pc:docMk/>
            <pc:sldMk cId="2714045579" sldId="291"/>
            <ac:spMk id="9" creationId="{1E76058B-F6EC-994D-B2B7-EC3D2FB10A44}"/>
          </ac:spMkLst>
        </pc:spChg>
        <pc:spChg chg="add mod ord">
          <ac:chgData name="Winters, Amber" userId="389caf7d-7f00-408e-a4e9-0c8935e7778a" providerId="ADAL" clId="{A3E620D7-05E9-47AD-9577-2211909369CB}" dt="2023-07-05T17:14:41.270" v="1634" actId="164"/>
          <ac:spMkLst>
            <pc:docMk/>
            <pc:sldMk cId="2714045579" sldId="291"/>
            <ac:spMk id="13" creationId="{FB2CE560-8A96-66BD-CA18-FE4B1332E564}"/>
          </ac:spMkLst>
        </pc:spChg>
        <pc:grpChg chg="add mod">
          <ac:chgData name="Winters, Amber" userId="389caf7d-7f00-408e-a4e9-0c8935e7778a" providerId="ADAL" clId="{A3E620D7-05E9-47AD-9577-2211909369CB}" dt="2023-07-05T17:14:35.581" v="1633" actId="164"/>
          <ac:grpSpMkLst>
            <pc:docMk/>
            <pc:sldMk cId="2714045579" sldId="291"/>
            <ac:grpSpMk id="14" creationId="{2F8E51E2-D293-14C9-0B1C-E6BCC6E0C89F}"/>
          </ac:grpSpMkLst>
        </pc:grpChg>
        <pc:grpChg chg="add mod">
          <ac:chgData name="Winters, Amber" userId="389caf7d-7f00-408e-a4e9-0c8935e7778a" providerId="ADAL" clId="{A3E620D7-05E9-47AD-9577-2211909369CB}" dt="2023-07-05T17:14:41.270" v="1634" actId="164"/>
          <ac:grpSpMkLst>
            <pc:docMk/>
            <pc:sldMk cId="2714045579" sldId="291"/>
            <ac:grpSpMk id="15" creationId="{E31B4977-9FC0-2172-160E-0132290000B4}"/>
          </ac:grpSpMkLst>
        </pc:grpChg>
        <pc:picChg chg="add del mod modCrop">
          <ac:chgData name="Winters, Amber" userId="389caf7d-7f00-408e-a4e9-0c8935e7778a" providerId="ADAL" clId="{A3E620D7-05E9-47AD-9577-2211909369CB}" dt="2023-07-05T17:12:54.201" v="1571" actId="478"/>
          <ac:picMkLst>
            <pc:docMk/>
            <pc:sldMk cId="2714045579" sldId="291"/>
            <ac:picMk id="5" creationId="{260404CF-01F4-7B99-6485-539A76ED0116}"/>
          </ac:picMkLst>
        </pc:picChg>
        <pc:picChg chg="mod">
          <ac:chgData name="Winters, Amber" userId="389caf7d-7f00-408e-a4e9-0c8935e7778a" providerId="ADAL" clId="{A3E620D7-05E9-47AD-9577-2211909369CB}" dt="2023-07-05T17:14:35.581" v="1633" actId="164"/>
          <ac:picMkLst>
            <pc:docMk/>
            <pc:sldMk cId="2714045579" sldId="291"/>
            <ac:picMk id="7" creationId="{02D26682-3068-83E4-DCA4-6D2B450E64A4}"/>
          </ac:picMkLst>
        </pc:picChg>
        <pc:picChg chg="add del mod">
          <ac:chgData name="Winters, Amber" userId="389caf7d-7f00-408e-a4e9-0c8935e7778a" providerId="ADAL" clId="{A3E620D7-05E9-47AD-9577-2211909369CB}" dt="2023-07-05T17:12:53.428" v="1570" actId="478"/>
          <ac:picMkLst>
            <pc:docMk/>
            <pc:sldMk cId="2714045579" sldId="291"/>
            <ac:picMk id="10" creationId="{87DAA8E4-FD7C-DE86-3B81-B87F07658B6C}"/>
          </ac:picMkLst>
        </pc:picChg>
        <pc:picChg chg="add mod">
          <ac:chgData name="Winters, Amber" userId="389caf7d-7f00-408e-a4e9-0c8935e7778a" providerId="ADAL" clId="{A3E620D7-05E9-47AD-9577-2211909369CB}" dt="2023-07-05T17:14:41.270" v="1634" actId="164"/>
          <ac:picMkLst>
            <pc:docMk/>
            <pc:sldMk cId="2714045579" sldId="291"/>
            <ac:picMk id="12" creationId="{A5A90C69-BF01-822C-4C3F-1E7862EC1CAB}"/>
          </ac:picMkLst>
        </pc:picChg>
      </pc:sldChg>
      <pc:sldChg chg="addSp delSp modSp mod modNotesTx">
        <pc:chgData name="Winters, Amber" userId="389caf7d-7f00-408e-a4e9-0c8935e7778a" providerId="ADAL" clId="{A3E620D7-05E9-47AD-9577-2211909369CB}" dt="2023-07-05T17:46:01.136" v="2020" actId="20577"/>
        <pc:sldMkLst>
          <pc:docMk/>
          <pc:sldMk cId="3324209003" sldId="292"/>
        </pc:sldMkLst>
        <pc:spChg chg="mod">
          <ac:chgData name="Winters, Amber" userId="389caf7d-7f00-408e-a4e9-0c8935e7778a" providerId="ADAL" clId="{A3E620D7-05E9-47AD-9577-2211909369CB}" dt="2023-07-05T17:35:26.109" v="1680" actId="20577"/>
          <ac:spMkLst>
            <pc:docMk/>
            <pc:sldMk cId="3324209003" sldId="292"/>
            <ac:spMk id="4" creationId="{0C6EEEE4-6D16-4DD7-6DCE-565043A6E7E2}"/>
          </ac:spMkLst>
        </pc:spChg>
        <pc:spChg chg="del">
          <ac:chgData name="Winters, Amber" userId="389caf7d-7f00-408e-a4e9-0c8935e7778a" providerId="ADAL" clId="{A3E620D7-05E9-47AD-9577-2211909369CB}" dt="2023-07-05T17:36:29.433" v="1683" actId="478"/>
          <ac:spMkLst>
            <pc:docMk/>
            <pc:sldMk cId="3324209003" sldId="292"/>
            <ac:spMk id="8" creationId="{103DC68C-44AE-FF0D-C333-C9E53A116E36}"/>
          </ac:spMkLst>
        </pc:spChg>
        <pc:spChg chg="add mod">
          <ac:chgData name="Winters, Amber" userId="389caf7d-7f00-408e-a4e9-0c8935e7778a" providerId="ADAL" clId="{A3E620D7-05E9-47AD-9577-2211909369CB}" dt="2023-07-05T17:41:20.417" v="1817" actId="164"/>
          <ac:spMkLst>
            <pc:docMk/>
            <pc:sldMk cId="3324209003" sldId="292"/>
            <ac:spMk id="11" creationId="{C9DD1673-E34E-43E9-92CF-C3B543566A23}"/>
          </ac:spMkLst>
        </pc:spChg>
        <pc:spChg chg="add mod">
          <ac:chgData name="Winters, Amber" userId="389caf7d-7f00-408e-a4e9-0c8935e7778a" providerId="ADAL" clId="{A3E620D7-05E9-47AD-9577-2211909369CB}" dt="2023-07-05T17:42:38.310" v="1819" actId="14100"/>
          <ac:spMkLst>
            <pc:docMk/>
            <pc:sldMk cId="3324209003" sldId="292"/>
            <ac:spMk id="18" creationId="{695C5E1B-5496-0777-06AA-AE2FE31304AF}"/>
          </ac:spMkLst>
        </pc:spChg>
        <pc:grpChg chg="del">
          <ac:chgData name="Winters, Amber" userId="389caf7d-7f00-408e-a4e9-0c8935e7778a" providerId="ADAL" clId="{A3E620D7-05E9-47AD-9577-2211909369CB}" dt="2023-07-05T17:36:27.289" v="1681" actId="478"/>
          <ac:grpSpMkLst>
            <pc:docMk/>
            <pc:sldMk cId="3324209003" sldId="292"/>
            <ac:grpSpMk id="14" creationId="{2F8E51E2-D293-14C9-0B1C-E6BCC6E0C89F}"/>
          </ac:grpSpMkLst>
        </pc:grpChg>
        <pc:grpChg chg="del">
          <ac:chgData name="Winters, Amber" userId="389caf7d-7f00-408e-a4e9-0c8935e7778a" providerId="ADAL" clId="{A3E620D7-05E9-47AD-9577-2211909369CB}" dt="2023-07-05T17:36:28.104" v="1682" actId="478"/>
          <ac:grpSpMkLst>
            <pc:docMk/>
            <pc:sldMk cId="3324209003" sldId="292"/>
            <ac:grpSpMk id="15" creationId="{E31B4977-9FC0-2172-160E-0132290000B4}"/>
          </ac:grpSpMkLst>
        </pc:grpChg>
        <pc:grpChg chg="add mod">
          <ac:chgData name="Winters, Amber" userId="389caf7d-7f00-408e-a4e9-0c8935e7778a" providerId="ADAL" clId="{A3E620D7-05E9-47AD-9577-2211909369CB}" dt="2023-07-05T17:41:20.417" v="1817" actId="164"/>
          <ac:grpSpMkLst>
            <pc:docMk/>
            <pc:sldMk cId="3324209003" sldId="292"/>
            <ac:grpSpMk id="19" creationId="{82246A6A-5983-65F9-6F91-52DA772B7187}"/>
          </ac:grpSpMkLst>
        </pc:grpChg>
        <pc:grpChg chg="add mod">
          <ac:chgData name="Winters, Amber" userId="389caf7d-7f00-408e-a4e9-0c8935e7778a" providerId="ADAL" clId="{A3E620D7-05E9-47AD-9577-2211909369CB}" dt="2023-07-05T17:41:37.687" v="1818" actId="164"/>
          <ac:grpSpMkLst>
            <pc:docMk/>
            <pc:sldMk cId="3324209003" sldId="292"/>
            <ac:grpSpMk id="20" creationId="{42AE2D04-6CBE-016F-AFB4-2ADEB344BF0B}"/>
          </ac:grpSpMkLst>
        </pc:grpChg>
        <pc:picChg chg="add mod">
          <ac:chgData name="Winters, Amber" userId="389caf7d-7f00-408e-a4e9-0c8935e7778a" providerId="ADAL" clId="{A3E620D7-05E9-47AD-9577-2211909369CB}" dt="2023-07-05T17:41:20.417" v="1817" actId="164"/>
          <ac:picMkLst>
            <pc:docMk/>
            <pc:sldMk cId="3324209003" sldId="292"/>
            <ac:picMk id="5" creationId="{701E5B69-8561-87E3-C832-1FC68B3ED880}"/>
          </ac:picMkLst>
        </pc:picChg>
        <pc:picChg chg="add mod">
          <ac:chgData name="Winters, Amber" userId="389caf7d-7f00-408e-a4e9-0c8935e7778a" providerId="ADAL" clId="{A3E620D7-05E9-47AD-9577-2211909369CB}" dt="2023-07-05T17:41:20.417" v="1817" actId="164"/>
          <ac:picMkLst>
            <pc:docMk/>
            <pc:sldMk cId="3324209003" sldId="292"/>
            <ac:picMk id="10" creationId="{42B635FE-FBA7-579F-8AEA-BB8AD6BB2DA1}"/>
          </ac:picMkLst>
        </pc:picChg>
        <pc:picChg chg="add mod">
          <ac:chgData name="Winters, Amber" userId="389caf7d-7f00-408e-a4e9-0c8935e7778a" providerId="ADAL" clId="{A3E620D7-05E9-47AD-9577-2211909369CB}" dt="2023-07-05T17:41:37.687" v="1818" actId="164"/>
          <ac:picMkLst>
            <pc:docMk/>
            <pc:sldMk cId="3324209003" sldId="292"/>
            <ac:picMk id="17" creationId="{D80424A9-2125-6B4E-6F9B-5E2C82B29934}"/>
          </ac:picMkLst>
        </pc:picChg>
      </pc:sldChg>
      <pc:sldChg chg="addSp delSp modSp mod modNotesTx">
        <pc:chgData name="Winters, Amber" userId="389caf7d-7f00-408e-a4e9-0c8935e7778a" providerId="ADAL" clId="{A3E620D7-05E9-47AD-9577-2211909369CB}" dt="2023-07-05T18:01:01.308" v="2339" actId="114"/>
        <pc:sldMkLst>
          <pc:docMk/>
          <pc:sldMk cId="3230359893" sldId="293"/>
        </pc:sldMkLst>
        <pc:spChg chg="mod topLvl">
          <ac:chgData name="Winters, Amber" userId="389caf7d-7f00-408e-a4e9-0c8935e7778a" providerId="ADAL" clId="{A3E620D7-05E9-47AD-9577-2211909369CB}" dt="2023-07-05T17:49:15.140" v="2338" actId="164"/>
          <ac:spMkLst>
            <pc:docMk/>
            <pc:sldMk cId="3230359893" sldId="293"/>
            <ac:spMk id="11" creationId="{C9DD1673-E34E-43E9-92CF-C3B543566A23}"/>
          </ac:spMkLst>
        </pc:spChg>
        <pc:grpChg chg="add mod">
          <ac:chgData name="Winters, Amber" userId="389caf7d-7f00-408e-a4e9-0c8935e7778a" providerId="ADAL" clId="{A3E620D7-05E9-47AD-9577-2211909369CB}" dt="2023-07-05T17:49:15.140" v="2338" actId="164"/>
          <ac:grpSpMkLst>
            <pc:docMk/>
            <pc:sldMk cId="3230359893" sldId="293"/>
            <ac:grpSpMk id="7" creationId="{EDCB188B-E30B-A7AE-833D-D149AD21DB85}"/>
          </ac:grpSpMkLst>
        </pc:grpChg>
        <pc:grpChg chg="del mod">
          <ac:chgData name="Winters, Amber" userId="389caf7d-7f00-408e-a4e9-0c8935e7778a" providerId="ADAL" clId="{A3E620D7-05E9-47AD-9577-2211909369CB}" dt="2023-07-05T17:47:21.561" v="2029" actId="21"/>
          <ac:grpSpMkLst>
            <pc:docMk/>
            <pc:sldMk cId="3230359893" sldId="293"/>
            <ac:grpSpMk id="19" creationId="{82246A6A-5983-65F9-6F91-52DA772B7187}"/>
          </ac:grpSpMkLst>
        </pc:grpChg>
        <pc:grpChg chg="del">
          <ac:chgData name="Winters, Amber" userId="389caf7d-7f00-408e-a4e9-0c8935e7778a" providerId="ADAL" clId="{A3E620D7-05E9-47AD-9577-2211909369CB}" dt="2023-07-05T17:47:08.685" v="2025" actId="21"/>
          <ac:grpSpMkLst>
            <pc:docMk/>
            <pc:sldMk cId="3230359893" sldId="293"/>
            <ac:grpSpMk id="20" creationId="{42AE2D04-6CBE-016F-AFB4-2ADEB344BF0B}"/>
          </ac:grpSpMkLst>
        </pc:grpChg>
        <pc:picChg chg="del">
          <ac:chgData name="Winters, Amber" userId="389caf7d-7f00-408e-a4e9-0c8935e7778a" providerId="ADAL" clId="{A3E620D7-05E9-47AD-9577-2211909369CB}" dt="2023-07-05T17:47:05.128" v="2024" actId="21"/>
          <ac:picMkLst>
            <pc:docMk/>
            <pc:sldMk cId="3230359893" sldId="293"/>
            <ac:picMk id="5" creationId="{701E5B69-8561-87E3-C832-1FC68B3ED880}"/>
          </ac:picMkLst>
        </pc:picChg>
        <pc:picChg chg="add mod">
          <ac:chgData name="Winters, Amber" userId="389caf7d-7f00-408e-a4e9-0c8935e7778a" providerId="ADAL" clId="{A3E620D7-05E9-47AD-9577-2211909369CB}" dt="2023-07-05T17:49:15.140" v="2338" actId="164"/>
          <ac:picMkLst>
            <pc:docMk/>
            <pc:sldMk cId="3230359893" sldId="293"/>
            <ac:picMk id="6" creationId="{84831867-36C4-58A4-2097-D7D8B05769AC}"/>
          </ac:picMkLst>
        </pc:picChg>
        <pc:picChg chg="del topLvl">
          <ac:chgData name="Winters, Amber" userId="389caf7d-7f00-408e-a4e9-0c8935e7778a" providerId="ADAL" clId="{A3E620D7-05E9-47AD-9577-2211909369CB}" dt="2023-07-05T17:47:21.561" v="2029" actId="21"/>
          <ac:picMkLst>
            <pc:docMk/>
            <pc:sldMk cId="3230359893" sldId="293"/>
            <ac:picMk id="10" creationId="{42B635FE-FBA7-579F-8AEA-BB8AD6BB2DA1}"/>
          </ac:picMkLst>
        </pc:picChg>
      </pc:sldChg>
      <pc:sldChg chg="addSp delSp modSp mod modNotesTx">
        <pc:chgData name="Winters, Amber" userId="389caf7d-7f00-408e-a4e9-0c8935e7778a" providerId="ADAL" clId="{A3E620D7-05E9-47AD-9577-2211909369CB}" dt="2023-07-05T18:16:47.567" v="2567" actId="20577"/>
        <pc:sldMkLst>
          <pc:docMk/>
          <pc:sldMk cId="3737437529" sldId="294"/>
        </pc:sldMkLst>
        <pc:spChg chg="mod">
          <ac:chgData name="Winters, Amber" userId="389caf7d-7f00-408e-a4e9-0c8935e7778a" providerId="ADAL" clId="{A3E620D7-05E9-47AD-9577-2211909369CB}" dt="2023-07-05T18:01:16.860" v="2366" actId="20577"/>
          <ac:spMkLst>
            <pc:docMk/>
            <pc:sldMk cId="3737437529" sldId="294"/>
            <ac:spMk id="4" creationId="{0C6EEEE4-6D16-4DD7-6DCE-565043A6E7E2}"/>
          </ac:spMkLst>
        </pc:spChg>
        <pc:spChg chg="add mod">
          <ac:chgData name="Winters, Amber" userId="389caf7d-7f00-408e-a4e9-0c8935e7778a" providerId="ADAL" clId="{A3E620D7-05E9-47AD-9577-2211909369CB}" dt="2023-07-05T18:15:46.760" v="2544" actId="113"/>
          <ac:spMkLst>
            <pc:docMk/>
            <pc:sldMk cId="3737437529" sldId="294"/>
            <ac:spMk id="8" creationId="{39EB84FF-43DC-8DB2-20CE-5BD6346E5E18}"/>
          </ac:spMkLst>
        </pc:spChg>
        <pc:spChg chg="add mod">
          <ac:chgData name="Winters, Amber" userId="389caf7d-7f00-408e-a4e9-0c8935e7778a" providerId="ADAL" clId="{A3E620D7-05E9-47AD-9577-2211909369CB}" dt="2023-07-05T18:15:12.468" v="2543" actId="14100"/>
          <ac:spMkLst>
            <pc:docMk/>
            <pc:sldMk cId="3737437529" sldId="294"/>
            <ac:spMk id="15" creationId="{C2106ABA-F09D-4319-86CA-3A3D673DD9C2}"/>
          </ac:spMkLst>
        </pc:spChg>
        <pc:grpChg chg="del">
          <ac:chgData name="Winters, Amber" userId="389caf7d-7f00-408e-a4e9-0c8935e7778a" providerId="ADAL" clId="{A3E620D7-05E9-47AD-9577-2211909369CB}" dt="2023-07-05T18:01:09.357" v="2340" actId="478"/>
          <ac:grpSpMkLst>
            <pc:docMk/>
            <pc:sldMk cId="3737437529" sldId="294"/>
            <ac:grpSpMk id="7" creationId="{EDCB188B-E30B-A7AE-833D-D149AD21DB85}"/>
          </ac:grpSpMkLst>
        </pc:grpChg>
        <pc:grpChg chg="add mod">
          <ac:chgData name="Winters, Amber" userId="389caf7d-7f00-408e-a4e9-0c8935e7778a" providerId="ADAL" clId="{A3E620D7-05E9-47AD-9577-2211909369CB}" dt="2023-07-05T18:05:20.360" v="2416" actId="164"/>
          <ac:grpSpMkLst>
            <pc:docMk/>
            <pc:sldMk cId="3737437529" sldId="294"/>
            <ac:grpSpMk id="12" creationId="{3461FB15-377E-EE95-FAF0-629A356B18D2}"/>
          </ac:grpSpMkLst>
        </pc:grpChg>
        <pc:picChg chg="add mod modCrop">
          <ac:chgData name="Winters, Amber" userId="389caf7d-7f00-408e-a4e9-0c8935e7778a" providerId="ADAL" clId="{A3E620D7-05E9-47AD-9577-2211909369CB}" dt="2023-07-05T18:04:20.079" v="2406" actId="1076"/>
          <ac:picMkLst>
            <pc:docMk/>
            <pc:sldMk cId="3737437529" sldId="294"/>
            <ac:picMk id="5" creationId="{69EB4230-5986-6B0F-890A-6C5B6A07F2D9}"/>
          </ac:picMkLst>
        </pc:picChg>
        <pc:picChg chg="add mod">
          <ac:chgData name="Winters, Amber" userId="389caf7d-7f00-408e-a4e9-0c8935e7778a" providerId="ADAL" clId="{A3E620D7-05E9-47AD-9577-2211909369CB}" dt="2023-07-05T18:13:37.714" v="2427" actId="692"/>
          <ac:picMkLst>
            <pc:docMk/>
            <pc:sldMk cId="3737437529" sldId="294"/>
            <ac:picMk id="14" creationId="{D5DE9CEA-2D83-68D3-5948-E3FFFB5861ED}"/>
          </ac:picMkLst>
        </pc:picChg>
        <pc:cxnChg chg="add mod">
          <ac:chgData name="Winters, Amber" userId="389caf7d-7f00-408e-a4e9-0c8935e7778a" providerId="ADAL" clId="{A3E620D7-05E9-47AD-9577-2211909369CB}" dt="2023-07-05T18:15:08.155" v="2542" actId="14100"/>
          <ac:cxnSpMkLst>
            <pc:docMk/>
            <pc:sldMk cId="3737437529" sldId="294"/>
            <ac:cxnSpMk id="10" creationId="{F1F6497E-E8E9-C73F-9415-2F397A15B0D6}"/>
          </ac:cxnSpMkLst>
        </pc:cxnChg>
      </pc:sldChg>
      <pc:sldChg chg="addSp delSp modSp mod modNotesTx">
        <pc:chgData name="Winters, Amber" userId="389caf7d-7f00-408e-a4e9-0c8935e7778a" providerId="ADAL" clId="{A3E620D7-05E9-47AD-9577-2211909369CB}" dt="2023-07-05T18:25:16.388" v="2735" actId="1036"/>
        <pc:sldMkLst>
          <pc:docMk/>
          <pc:sldMk cId="1625883769" sldId="295"/>
        </pc:sldMkLst>
        <pc:spChg chg="mod">
          <ac:chgData name="Winters, Amber" userId="389caf7d-7f00-408e-a4e9-0c8935e7778a" providerId="ADAL" clId="{A3E620D7-05E9-47AD-9577-2211909369CB}" dt="2023-07-05T18:17:13.590" v="2583" actId="20577"/>
          <ac:spMkLst>
            <pc:docMk/>
            <pc:sldMk cId="1625883769" sldId="295"/>
            <ac:spMk id="6" creationId="{79891BAE-7248-249F-C754-4DF3D0682BAE}"/>
          </ac:spMkLst>
        </pc:spChg>
        <pc:spChg chg="add mod">
          <ac:chgData name="Winters, Amber" userId="389caf7d-7f00-408e-a4e9-0c8935e7778a" providerId="ADAL" clId="{A3E620D7-05E9-47AD-9577-2211909369CB}" dt="2023-07-05T18:25:16.388" v="2735" actId="1036"/>
          <ac:spMkLst>
            <pc:docMk/>
            <pc:sldMk cId="1625883769" sldId="295"/>
            <ac:spMk id="9" creationId="{F3C20DA2-DC00-E65F-AD94-6A6C816BB5BE}"/>
          </ac:spMkLst>
        </pc:spChg>
        <pc:spChg chg="mod">
          <ac:chgData name="Winters, Amber" userId="389caf7d-7f00-408e-a4e9-0c8935e7778a" providerId="ADAL" clId="{A3E620D7-05E9-47AD-9577-2211909369CB}" dt="2023-07-05T18:24:23.631" v="2710"/>
          <ac:spMkLst>
            <pc:docMk/>
            <pc:sldMk cId="1625883769" sldId="295"/>
            <ac:spMk id="17" creationId="{75F2E632-6F08-FA33-AF7D-36F14CF71B16}"/>
          </ac:spMkLst>
        </pc:spChg>
        <pc:grpChg chg="add mod">
          <ac:chgData name="Winters, Amber" userId="389caf7d-7f00-408e-a4e9-0c8935e7778a" providerId="ADAL" clId="{A3E620D7-05E9-47AD-9577-2211909369CB}" dt="2023-07-05T18:25:13.636" v="2728" actId="1036"/>
          <ac:grpSpMkLst>
            <pc:docMk/>
            <pc:sldMk cId="1625883769" sldId="295"/>
            <ac:grpSpMk id="2" creationId="{CBB7985F-25C3-3D01-8079-2AD4AE2DF6F9}"/>
          </ac:grpSpMkLst>
        </pc:grpChg>
        <pc:grpChg chg="add del mod">
          <ac:chgData name="Winters, Amber" userId="389caf7d-7f00-408e-a4e9-0c8935e7778a" providerId="ADAL" clId="{A3E620D7-05E9-47AD-9577-2211909369CB}" dt="2023-07-05T18:24:56.544" v="2721"/>
          <ac:grpSpMkLst>
            <pc:docMk/>
            <pc:sldMk cId="1625883769" sldId="295"/>
            <ac:grpSpMk id="16" creationId="{C5500508-F1AA-AEC0-C865-542B4A3AED10}"/>
          </ac:grpSpMkLst>
        </pc:grpChg>
        <pc:picChg chg="add mod">
          <ac:chgData name="Winters, Amber" userId="389caf7d-7f00-408e-a4e9-0c8935e7778a" providerId="ADAL" clId="{A3E620D7-05E9-47AD-9577-2211909369CB}" dt="2023-07-05T18:19:07.450" v="2677" actId="1076"/>
          <ac:picMkLst>
            <pc:docMk/>
            <pc:sldMk cId="1625883769" sldId="295"/>
            <ac:picMk id="13" creationId="{8C843651-C45B-CCD1-6DCF-C11AADE4D486}"/>
          </ac:picMkLst>
        </pc:picChg>
        <pc:picChg chg="del">
          <ac:chgData name="Winters, Amber" userId="389caf7d-7f00-408e-a4e9-0c8935e7778a" providerId="ADAL" clId="{A3E620D7-05E9-47AD-9577-2211909369CB}" dt="2023-07-05T18:18:40.986" v="2665" actId="478"/>
          <ac:picMkLst>
            <pc:docMk/>
            <pc:sldMk cId="1625883769" sldId="295"/>
            <ac:picMk id="14" creationId="{D5DE9CEA-2D83-68D3-5948-E3FFFB5861ED}"/>
          </ac:picMkLst>
        </pc:picChg>
        <pc:cxnChg chg="mod">
          <ac:chgData name="Winters, Amber" userId="389caf7d-7f00-408e-a4e9-0c8935e7778a" providerId="ADAL" clId="{A3E620D7-05E9-47AD-9577-2211909369CB}" dt="2023-07-05T18:17:05.380" v="2568"/>
          <ac:cxnSpMkLst>
            <pc:docMk/>
            <pc:sldMk cId="1625883769" sldId="295"/>
            <ac:cxnSpMk id="7" creationId="{FF7D6E65-B9C6-9DF1-6524-BF8A77914AD0}"/>
          </ac:cxnSpMkLst>
        </pc:cxnChg>
        <pc:cxnChg chg="mod">
          <ac:chgData name="Winters, Amber" userId="389caf7d-7f00-408e-a4e9-0c8935e7778a" providerId="ADAL" clId="{A3E620D7-05E9-47AD-9577-2211909369CB}" dt="2023-07-05T18:24:23.631" v="2710"/>
          <ac:cxnSpMkLst>
            <pc:docMk/>
            <pc:sldMk cId="1625883769" sldId="295"/>
            <ac:cxnSpMk id="18" creationId="{BCE26A62-88EE-667E-BB26-D846C298975F}"/>
          </ac:cxnSpMkLst>
        </pc:cxnChg>
      </pc:sldChg>
      <pc:sldChg chg="addSp delSp modSp mod modNotesTx">
        <pc:chgData name="Winters, Amber" userId="389caf7d-7f00-408e-a4e9-0c8935e7778a" providerId="ADAL" clId="{A3E620D7-05E9-47AD-9577-2211909369CB}" dt="2023-07-05T18:27:58.346" v="2942" actId="20577"/>
        <pc:sldMkLst>
          <pc:docMk/>
          <pc:sldMk cId="1511163990" sldId="296"/>
        </pc:sldMkLst>
        <pc:spChg chg="mod">
          <ac:chgData name="Winters, Amber" userId="389caf7d-7f00-408e-a4e9-0c8935e7778a" providerId="ADAL" clId="{A3E620D7-05E9-47AD-9577-2211909369CB}" dt="2023-07-05T18:25:23.157" v="2749" actId="1036"/>
          <ac:spMkLst>
            <pc:docMk/>
            <pc:sldMk cId="1511163990" sldId="296"/>
            <ac:spMk id="9" creationId="{F3C20DA2-DC00-E65F-AD94-6A6C816BB5BE}"/>
          </ac:spMkLst>
        </pc:spChg>
        <pc:spChg chg="mod">
          <ac:chgData name="Winters, Amber" userId="389caf7d-7f00-408e-a4e9-0c8935e7778a" providerId="ADAL" clId="{A3E620D7-05E9-47AD-9577-2211909369CB}" dt="2023-07-05T18:25:50.446" v="2774" actId="20577"/>
          <ac:spMkLst>
            <pc:docMk/>
            <pc:sldMk cId="1511163990" sldId="296"/>
            <ac:spMk id="14" creationId="{8A2F1BC1-BB96-D665-4462-032EF69AED3E}"/>
          </ac:spMkLst>
        </pc:spChg>
        <pc:spChg chg="add mod">
          <ac:chgData name="Winters, Amber" userId="389caf7d-7f00-408e-a4e9-0c8935e7778a" providerId="ADAL" clId="{A3E620D7-05E9-47AD-9577-2211909369CB}" dt="2023-07-05T18:27:05.496" v="2923" actId="20577"/>
          <ac:spMkLst>
            <pc:docMk/>
            <pc:sldMk cId="1511163990" sldId="296"/>
            <ac:spMk id="17" creationId="{6BB4967A-8B5D-342A-4067-21B76DF39F0C}"/>
          </ac:spMkLst>
        </pc:spChg>
        <pc:grpChg chg="mod">
          <ac:chgData name="Winters, Amber" userId="389caf7d-7f00-408e-a4e9-0c8935e7778a" providerId="ADAL" clId="{A3E620D7-05E9-47AD-9577-2211909369CB}" dt="2023-07-05T18:25:20.804" v="2742" actId="1036"/>
          <ac:grpSpMkLst>
            <pc:docMk/>
            <pc:sldMk cId="1511163990" sldId="296"/>
            <ac:grpSpMk id="2" creationId="{CBB7985F-25C3-3D01-8079-2AD4AE2DF6F9}"/>
          </ac:grpSpMkLst>
        </pc:grpChg>
        <pc:grpChg chg="add mod">
          <ac:chgData name="Winters, Amber" userId="389caf7d-7f00-408e-a4e9-0c8935e7778a" providerId="ADAL" clId="{A3E620D7-05E9-47AD-9577-2211909369CB}" dt="2023-07-05T18:25:33.444" v="2751" actId="1076"/>
          <ac:grpSpMkLst>
            <pc:docMk/>
            <pc:sldMk cId="1511163990" sldId="296"/>
            <ac:grpSpMk id="11" creationId="{9CC55EA4-6ED6-8C7F-014C-5115A3956C36}"/>
          </ac:grpSpMkLst>
        </pc:grpChg>
        <pc:picChg chg="del">
          <ac:chgData name="Winters, Amber" userId="389caf7d-7f00-408e-a4e9-0c8935e7778a" providerId="ADAL" clId="{A3E620D7-05E9-47AD-9577-2211909369CB}" dt="2023-07-05T18:27:10.393" v="2924" actId="478"/>
          <ac:picMkLst>
            <pc:docMk/>
            <pc:sldMk cId="1511163990" sldId="296"/>
            <ac:picMk id="13" creationId="{8C843651-C45B-CCD1-6DCF-C11AADE4D486}"/>
          </ac:picMkLst>
        </pc:picChg>
        <pc:picChg chg="add mod">
          <ac:chgData name="Winters, Amber" userId="389caf7d-7f00-408e-a4e9-0c8935e7778a" providerId="ADAL" clId="{A3E620D7-05E9-47AD-9577-2211909369CB}" dt="2023-07-05T18:27:22.848" v="2933" actId="1076"/>
          <ac:picMkLst>
            <pc:docMk/>
            <pc:sldMk cId="1511163990" sldId="296"/>
            <ac:picMk id="19" creationId="{B5DEEB13-CD30-D4F9-F307-A3128BAA83C9}"/>
          </ac:picMkLst>
        </pc:picChg>
        <pc:cxnChg chg="mod">
          <ac:chgData name="Winters, Amber" userId="389caf7d-7f00-408e-a4e9-0c8935e7778a" providerId="ADAL" clId="{A3E620D7-05E9-47AD-9577-2211909369CB}" dt="2023-07-05T18:25:29.410" v="2750"/>
          <ac:cxnSpMkLst>
            <pc:docMk/>
            <pc:sldMk cId="1511163990" sldId="296"/>
            <ac:cxnSpMk id="16" creationId="{9FF846F4-BA20-7025-DCA4-5EE0438DF766}"/>
          </ac:cxnSpMkLst>
        </pc:cxnChg>
      </pc:sldChg>
      <pc:sldChg chg="addSp delSp modSp mod modNotesTx">
        <pc:chgData name="Winters, Amber" userId="389caf7d-7f00-408e-a4e9-0c8935e7778a" providerId="ADAL" clId="{A3E620D7-05E9-47AD-9577-2211909369CB}" dt="2023-07-05T19:22:47.733" v="3197"/>
        <pc:sldMkLst>
          <pc:docMk/>
          <pc:sldMk cId="2005652414" sldId="297"/>
        </pc:sldMkLst>
        <pc:spChg chg="mod">
          <ac:chgData name="Winters, Amber" userId="389caf7d-7f00-408e-a4e9-0c8935e7778a" providerId="ADAL" clId="{A3E620D7-05E9-47AD-9577-2211909369CB}" dt="2023-07-05T18:29:58.226" v="2949" actId="20577"/>
          <ac:spMkLst>
            <pc:docMk/>
            <pc:sldMk cId="2005652414" sldId="297"/>
            <ac:spMk id="4" creationId="{0C6EEEE4-6D16-4DD7-6DCE-565043A6E7E2}"/>
          </ac:spMkLst>
        </pc:spChg>
        <pc:spChg chg="del mod">
          <ac:chgData name="Winters, Amber" userId="389caf7d-7f00-408e-a4e9-0c8935e7778a" providerId="ADAL" clId="{A3E620D7-05E9-47AD-9577-2211909369CB}" dt="2023-07-05T18:30:22.273" v="2958" actId="478"/>
          <ac:spMkLst>
            <pc:docMk/>
            <pc:sldMk cId="2005652414" sldId="297"/>
            <ac:spMk id="9" creationId="{F3C20DA2-DC00-E65F-AD94-6A6C816BB5BE}"/>
          </ac:spMkLst>
        </pc:spChg>
        <pc:spChg chg="add mod">
          <ac:chgData name="Winters, Amber" userId="389caf7d-7f00-408e-a4e9-0c8935e7778a" providerId="ADAL" clId="{A3E620D7-05E9-47AD-9577-2211909369CB}" dt="2023-07-05T19:20:59.546" v="3192" actId="207"/>
          <ac:spMkLst>
            <pc:docMk/>
            <pc:sldMk cId="2005652414" sldId="297"/>
            <ac:spMk id="13" creationId="{7F548496-9420-91C4-D14A-70832492F86C}"/>
          </ac:spMkLst>
        </pc:spChg>
        <pc:spChg chg="mod">
          <ac:chgData name="Winters, Amber" userId="389caf7d-7f00-408e-a4e9-0c8935e7778a" providerId="ADAL" clId="{A3E620D7-05E9-47AD-9577-2211909369CB}" dt="2023-07-05T18:30:17.979" v="2953" actId="6549"/>
          <ac:spMkLst>
            <pc:docMk/>
            <pc:sldMk cId="2005652414" sldId="297"/>
            <ac:spMk id="14" creationId="{8A2F1BC1-BB96-D665-4462-032EF69AED3E}"/>
          </ac:spMkLst>
        </pc:spChg>
        <pc:spChg chg="del">
          <ac:chgData name="Winters, Amber" userId="389caf7d-7f00-408e-a4e9-0c8935e7778a" providerId="ADAL" clId="{A3E620D7-05E9-47AD-9577-2211909369CB}" dt="2023-07-05T18:30:23.698" v="2959" actId="478"/>
          <ac:spMkLst>
            <pc:docMk/>
            <pc:sldMk cId="2005652414" sldId="297"/>
            <ac:spMk id="15" creationId="{C2106ABA-F09D-4319-86CA-3A3D673DD9C2}"/>
          </ac:spMkLst>
        </pc:spChg>
        <pc:spChg chg="del">
          <ac:chgData name="Winters, Amber" userId="389caf7d-7f00-408e-a4e9-0c8935e7778a" providerId="ADAL" clId="{A3E620D7-05E9-47AD-9577-2211909369CB}" dt="2023-07-05T18:30:17.315" v="2952" actId="478"/>
          <ac:spMkLst>
            <pc:docMk/>
            <pc:sldMk cId="2005652414" sldId="297"/>
            <ac:spMk id="17" creationId="{6BB4967A-8B5D-342A-4067-21B76DF39F0C}"/>
          </ac:spMkLst>
        </pc:spChg>
        <pc:spChg chg="add mod">
          <ac:chgData name="Winters, Amber" userId="389caf7d-7f00-408e-a4e9-0c8935e7778a" providerId="ADAL" clId="{A3E620D7-05E9-47AD-9577-2211909369CB}" dt="2023-07-05T18:35:30.106" v="3098" actId="1076"/>
          <ac:spMkLst>
            <pc:docMk/>
            <pc:sldMk cId="2005652414" sldId="297"/>
            <ac:spMk id="18" creationId="{8D6579CB-76C5-6712-4341-631808754591}"/>
          </ac:spMkLst>
        </pc:spChg>
        <pc:spChg chg="add mod">
          <ac:chgData name="Winters, Amber" userId="389caf7d-7f00-408e-a4e9-0c8935e7778a" providerId="ADAL" clId="{A3E620D7-05E9-47AD-9577-2211909369CB}" dt="2023-07-05T18:36:53.343" v="3118" actId="1076"/>
          <ac:spMkLst>
            <pc:docMk/>
            <pc:sldMk cId="2005652414" sldId="297"/>
            <ac:spMk id="20" creationId="{4086A9CD-2652-A0B1-0B82-D457E8C394BB}"/>
          </ac:spMkLst>
        </pc:spChg>
        <pc:spChg chg="add mod">
          <ac:chgData name="Winters, Amber" userId="389caf7d-7f00-408e-a4e9-0c8935e7778a" providerId="ADAL" clId="{A3E620D7-05E9-47AD-9577-2211909369CB}" dt="2023-07-05T18:38:29.899" v="3119" actId="1076"/>
          <ac:spMkLst>
            <pc:docMk/>
            <pc:sldMk cId="2005652414" sldId="297"/>
            <ac:spMk id="21" creationId="{F3500587-B77A-CEAA-16DB-509D80EEAAB5}"/>
          </ac:spMkLst>
        </pc:spChg>
        <pc:spChg chg="add mod">
          <ac:chgData name="Winters, Amber" userId="389caf7d-7f00-408e-a4e9-0c8935e7778a" providerId="ADAL" clId="{A3E620D7-05E9-47AD-9577-2211909369CB}" dt="2023-07-05T18:36:16.385" v="3109" actId="1076"/>
          <ac:spMkLst>
            <pc:docMk/>
            <pc:sldMk cId="2005652414" sldId="297"/>
            <ac:spMk id="22" creationId="{5523DBC7-FC47-F682-913E-D16297CE996E}"/>
          </ac:spMkLst>
        </pc:spChg>
        <pc:spChg chg="add mod">
          <ac:chgData name="Winters, Amber" userId="389caf7d-7f00-408e-a4e9-0c8935e7778a" providerId="ADAL" clId="{A3E620D7-05E9-47AD-9577-2211909369CB}" dt="2023-07-05T18:36:38.393" v="3115" actId="1076"/>
          <ac:spMkLst>
            <pc:docMk/>
            <pc:sldMk cId="2005652414" sldId="297"/>
            <ac:spMk id="23" creationId="{8687831D-93D6-1726-53C2-7A16414CD1FE}"/>
          </ac:spMkLst>
        </pc:spChg>
        <pc:spChg chg="add mod">
          <ac:chgData name="Winters, Amber" userId="389caf7d-7f00-408e-a4e9-0c8935e7778a" providerId="ADAL" clId="{A3E620D7-05E9-47AD-9577-2211909369CB}" dt="2023-07-05T19:21:59.963" v="3194" actId="207"/>
          <ac:spMkLst>
            <pc:docMk/>
            <pc:sldMk cId="2005652414" sldId="297"/>
            <ac:spMk id="24" creationId="{C9691A41-1581-16C2-51D3-C926F5A5D5CA}"/>
          </ac:spMkLst>
        </pc:spChg>
        <pc:spChg chg="add mod">
          <ac:chgData name="Winters, Amber" userId="389caf7d-7f00-408e-a4e9-0c8935e7778a" providerId="ADAL" clId="{A3E620D7-05E9-47AD-9577-2211909369CB}" dt="2023-07-05T19:21:36.638" v="3193" actId="207"/>
          <ac:spMkLst>
            <pc:docMk/>
            <pc:sldMk cId="2005652414" sldId="297"/>
            <ac:spMk id="25" creationId="{5E59C4E5-7C62-9801-32C3-38AB0557AB6C}"/>
          </ac:spMkLst>
        </pc:spChg>
        <pc:spChg chg="add mod">
          <ac:chgData name="Winters, Amber" userId="389caf7d-7f00-408e-a4e9-0c8935e7778a" providerId="ADAL" clId="{A3E620D7-05E9-47AD-9577-2211909369CB}" dt="2023-07-05T19:22:17.487" v="3195" actId="207"/>
          <ac:spMkLst>
            <pc:docMk/>
            <pc:sldMk cId="2005652414" sldId="297"/>
            <ac:spMk id="26" creationId="{910C8FCC-B261-0680-9BD0-4FC02D0F7B52}"/>
          </ac:spMkLst>
        </pc:spChg>
        <pc:spChg chg="add mod">
          <ac:chgData name="Winters, Amber" userId="389caf7d-7f00-408e-a4e9-0c8935e7778a" providerId="ADAL" clId="{A3E620D7-05E9-47AD-9577-2211909369CB}" dt="2023-07-05T19:22:23.402" v="3196" actId="207"/>
          <ac:spMkLst>
            <pc:docMk/>
            <pc:sldMk cId="2005652414" sldId="297"/>
            <ac:spMk id="27" creationId="{2C821A9F-3CFA-6F90-D101-5D712154AB36}"/>
          </ac:spMkLst>
        </pc:spChg>
        <pc:grpChg chg="del">
          <ac:chgData name="Winters, Amber" userId="389caf7d-7f00-408e-a4e9-0c8935e7778a" providerId="ADAL" clId="{A3E620D7-05E9-47AD-9577-2211909369CB}" dt="2023-07-05T18:30:20.139" v="2955" actId="478"/>
          <ac:grpSpMkLst>
            <pc:docMk/>
            <pc:sldMk cId="2005652414" sldId="297"/>
            <ac:grpSpMk id="2" creationId="{CBB7985F-25C3-3D01-8079-2AD4AE2DF6F9}"/>
          </ac:grpSpMkLst>
        </pc:grpChg>
        <pc:grpChg chg="del">
          <ac:chgData name="Winters, Amber" userId="389caf7d-7f00-408e-a4e9-0c8935e7778a" providerId="ADAL" clId="{A3E620D7-05E9-47AD-9577-2211909369CB}" dt="2023-07-05T18:30:18.698" v="2954" actId="478"/>
          <ac:grpSpMkLst>
            <pc:docMk/>
            <pc:sldMk cId="2005652414" sldId="297"/>
            <ac:grpSpMk id="11" creationId="{9CC55EA4-6ED6-8C7F-014C-5115A3956C36}"/>
          </ac:grpSpMkLst>
        </pc:grpChg>
        <pc:grpChg chg="del">
          <ac:chgData name="Winters, Amber" userId="389caf7d-7f00-408e-a4e9-0c8935e7778a" providerId="ADAL" clId="{A3E620D7-05E9-47AD-9577-2211909369CB}" dt="2023-07-05T18:30:24.517" v="2960" actId="478"/>
          <ac:grpSpMkLst>
            <pc:docMk/>
            <pc:sldMk cId="2005652414" sldId="297"/>
            <ac:grpSpMk id="12" creationId="{3461FB15-377E-EE95-FAF0-629A356B18D2}"/>
          </ac:grpSpMkLst>
        </pc:grpChg>
        <pc:grpChg chg="add mod">
          <ac:chgData name="Winters, Amber" userId="389caf7d-7f00-408e-a4e9-0c8935e7778a" providerId="ADAL" clId="{A3E620D7-05E9-47AD-9577-2211909369CB}" dt="2023-07-05T19:20:17.474" v="3187" actId="164"/>
          <ac:grpSpMkLst>
            <pc:docMk/>
            <pc:sldMk cId="2005652414" sldId="297"/>
            <ac:grpSpMk id="45" creationId="{B6E6231B-47F2-4524-2787-EF97299B3559}"/>
          </ac:grpSpMkLst>
        </pc:grpChg>
        <pc:grpChg chg="add mod">
          <ac:chgData name="Winters, Amber" userId="389caf7d-7f00-408e-a4e9-0c8935e7778a" providerId="ADAL" clId="{A3E620D7-05E9-47AD-9577-2211909369CB}" dt="2023-07-05T19:20:21.536" v="3188" actId="164"/>
          <ac:grpSpMkLst>
            <pc:docMk/>
            <pc:sldMk cId="2005652414" sldId="297"/>
            <ac:grpSpMk id="46" creationId="{6BCC27C9-F63B-05EA-5961-B91B9274CCC6}"/>
          </ac:grpSpMkLst>
        </pc:grpChg>
        <pc:grpChg chg="add mod">
          <ac:chgData name="Winters, Amber" userId="389caf7d-7f00-408e-a4e9-0c8935e7778a" providerId="ADAL" clId="{A3E620D7-05E9-47AD-9577-2211909369CB}" dt="2023-07-05T19:20:25.314" v="3189" actId="164"/>
          <ac:grpSpMkLst>
            <pc:docMk/>
            <pc:sldMk cId="2005652414" sldId="297"/>
            <ac:grpSpMk id="47" creationId="{9E1C916C-5612-8AAA-BE42-86A9627B32F2}"/>
          </ac:grpSpMkLst>
        </pc:grpChg>
        <pc:grpChg chg="add mod">
          <ac:chgData name="Winters, Amber" userId="389caf7d-7f00-408e-a4e9-0c8935e7778a" providerId="ADAL" clId="{A3E620D7-05E9-47AD-9577-2211909369CB}" dt="2023-07-05T19:20:29.923" v="3190" actId="164"/>
          <ac:grpSpMkLst>
            <pc:docMk/>
            <pc:sldMk cId="2005652414" sldId="297"/>
            <ac:grpSpMk id="48" creationId="{D5DD558A-89CA-D1B4-8644-D0C1B562D569}"/>
          </ac:grpSpMkLst>
        </pc:grpChg>
        <pc:grpChg chg="add mod">
          <ac:chgData name="Winters, Amber" userId="389caf7d-7f00-408e-a4e9-0c8935e7778a" providerId="ADAL" clId="{A3E620D7-05E9-47AD-9577-2211909369CB}" dt="2023-07-05T19:20:34.495" v="3191" actId="164"/>
          <ac:grpSpMkLst>
            <pc:docMk/>
            <pc:sldMk cId="2005652414" sldId="297"/>
            <ac:grpSpMk id="49" creationId="{EC59B62F-E021-CC62-F486-73D5AF72F111}"/>
          </ac:grpSpMkLst>
        </pc:grpChg>
        <pc:picChg chg="del">
          <ac:chgData name="Winters, Amber" userId="389caf7d-7f00-408e-a4e9-0c8935e7778a" providerId="ADAL" clId="{A3E620D7-05E9-47AD-9577-2211909369CB}" dt="2023-07-05T18:30:02.276" v="2950" actId="478"/>
          <ac:picMkLst>
            <pc:docMk/>
            <pc:sldMk cId="2005652414" sldId="297"/>
            <ac:picMk id="5" creationId="{69EB4230-5986-6B0F-890A-6C5B6A07F2D9}"/>
          </ac:picMkLst>
        </pc:picChg>
        <pc:picChg chg="del">
          <ac:chgData name="Winters, Amber" userId="389caf7d-7f00-408e-a4e9-0c8935e7778a" providerId="ADAL" clId="{A3E620D7-05E9-47AD-9577-2211909369CB}" dt="2023-07-05T18:30:04.756" v="2951" actId="478"/>
          <ac:picMkLst>
            <pc:docMk/>
            <pc:sldMk cId="2005652414" sldId="297"/>
            <ac:picMk id="19" creationId="{B5DEEB13-CD30-D4F9-F307-A3128BAA83C9}"/>
          </ac:picMkLst>
        </pc:picChg>
        <pc:picChg chg="add mod">
          <ac:chgData name="Winters, Amber" userId="389caf7d-7f00-408e-a4e9-0c8935e7778a" providerId="ADAL" clId="{A3E620D7-05E9-47AD-9577-2211909369CB}" dt="2023-07-05T19:20:17.474" v="3187" actId="164"/>
          <ac:picMkLst>
            <pc:docMk/>
            <pc:sldMk cId="2005652414" sldId="297"/>
            <ac:picMk id="34" creationId="{5EB6E56F-FC72-E47F-4F5C-A37642D8A2A3}"/>
          </ac:picMkLst>
        </pc:picChg>
        <pc:picChg chg="add mod">
          <ac:chgData name="Winters, Amber" userId="389caf7d-7f00-408e-a4e9-0c8935e7778a" providerId="ADAL" clId="{A3E620D7-05E9-47AD-9577-2211909369CB}" dt="2023-07-05T19:20:21.536" v="3188" actId="164"/>
          <ac:picMkLst>
            <pc:docMk/>
            <pc:sldMk cId="2005652414" sldId="297"/>
            <ac:picMk id="36" creationId="{471B59E8-002C-3A1C-9D06-AE630C2E9957}"/>
          </ac:picMkLst>
        </pc:picChg>
        <pc:picChg chg="add del mod">
          <ac:chgData name="Winters, Amber" userId="389caf7d-7f00-408e-a4e9-0c8935e7778a" providerId="ADAL" clId="{A3E620D7-05E9-47AD-9577-2211909369CB}" dt="2023-07-05T18:42:14.413" v="3146" actId="21"/>
          <ac:picMkLst>
            <pc:docMk/>
            <pc:sldMk cId="2005652414" sldId="297"/>
            <ac:picMk id="38" creationId="{8274062A-1801-51CE-7894-F85FFDB4050A}"/>
          </ac:picMkLst>
        </pc:picChg>
        <pc:picChg chg="add mod">
          <ac:chgData name="Winters, Amber" userId="389caf7d-7f00-408e-a4e9-0c8935e7778a" providerId="ADAL" clId="{A3E620D7-05E9-47AD-9577-2211909369CB}" dt="2023-07-05T19:20:25.314" v="3189" actId="164"/>
          <ac:picMkLst>
            <pc:docMk/>
            <pc:sldMk cId="2005652414" sldId="297"/>
            <ac:picMk id="40" creationId="{3E6FDBC8-0928-013F-43C2-A2E7995F74A1}"/>
          </ac:picMkLst>
        </pc:picChg>
        <pc:picChg chg="add mod">
          <ac:chgData name="Winters, Amber" userId="389caf7d-7f00-408e-a4e9-0c8935e7778a" providerId="ADAL" clId="{A3E620D7-05E9-47AD-9577-2211909369CB}" dt="2023-07-05T19:20:29.923" v="3190" actId="164"/>
          <ac:picMkLst>
            <pc:docMk/>
            <pc:sldMk cId="2005652414" sldId="297"/>
            <ac:picMk id="42" creationId="{9DAA713C-E533-35DB-7210-92509D00B7CC}"/>
          </ac:picMkLst>
        </pc:picChg>
        <pc:picChg chg="add mod">
          <ac:chgData name="Winters, Amber" userId="389caf7d-7f00-408e-a4e9-0c8935e7778a" providerId="ADAL" clId="{A3E620D7-05E9-47AD-9577-2211909369CB}" dt="2023-07-05T19:20:34.495" v="3191" actId="164"/>
          <ac:picMkLst>
            <pc:docMk/>
            <pc:sldMk cId="2005652414" sldId="297"/>
            <ac:picMk id="44" creationId="{305B8CC5-FFD0-523A-A824-9F36981EAF5B}"/>
          </ac:picMkLst>
        </pc:picChg>
        <pc:cxnChg chg="add mod ord">
          <ac:chgData name="Winters, Amber" userId="389caf7d-7f00-408e-a4e9-0c8935e7778a" providerId="ADAL" clId="{A3E620D7-05E9-47AD-9577-2211909369CB}" dt="2023-07-05T18:40:07.214" v="3139" actId="1076"/>
          <ac:cxnSpMkLst>
            <pc:docMk/>
            <pc:sldMk cId="2005652414" sldId="297"/>
            <ac:cxnSpMk id="29" creationId="{3ECC6BAF-06C6-B4EB-8DF9-7C20EE6DAD17}"/>
          </ac:cxnSpMkLst>
        </pc:cxnChg>
      </pc:sldChg>
      <pc:sldChg chg="addSp delSp modSp mod modNotesTx">
        <pc:chgData name="Winters, Amber" userId="389caf7d-7f00-408e-a4e9-0c8935e7778a" providerId="ADAL" clId="{A3E620D7-05E9-47AD-9577-2211909369CB}" dt="2023-07-06T14:04:47.025" v="4714" actId="1036"/>
        <pc:sldMkLst>
          <pc:docMk/>
          <pc:sldMk cId="615306360" sldId="298"/>
        </pc:sldMkLst>
        <pc:spChg chg="mod">
          <ac:chgData name="Winters, Amber" userId="389caf7d-7f00-408e-a4e9-0c8935e7778a" providerId="ADAL" clId="{A3E620D7-05E9-47AD-9577-2211909369CB}" dt="2023-07-06T12:55:36.582" v="3226" actId="20577"/>
          <ac:spMkLst>
            <pc:docMk/>
            <pc:sldMk cId="615306360" sldId="298"/>
            <ac:spMk id="4" creationId="{0C6EEEE4-6D16-4DD7-6DCE-565043A6E7E2}"/>
          </ac:spMkLst>
        </pc:spChg>
        <pc:spChg chg="add mod">
          <ac:chgData name="Winters, Amber" userId="389caf7d-7f00-408e-a4e9-0c8935e7778a" providerId="ADAL" clId="{A3E620D7-05E9-47AD-9577-2211909369CB}" dt="2023-07-06T13:13:50.717" v="3463" actId="114"/>
          <ac:spMkLst>
            <pc:docMk/>
            <pc:sldMk cId="615306360" sldId="298"/>
            <ac:spMk id="6" creationId="{41B8599F-60CD-92A6-DEE5-D16DA8CDF2AB}"/>
          </ac:spMkLst>
        </pc:spChg>
        <pc:spChg chg="mod">
          <ac:chgData name="Winters, Amber" userId="389caf7d-7f00-408e-a4e9-0c8935e7778a" providerId="ADAL" clId="{A3E620D7-05E9-47AD-9577-2211909369CB}" dt="2023-07-06T13:13:26.461" v="3456" actId="1076"/>
          <ac:spMkLst>
            <pc:docMk/>
            <pc:sldMk cId="615306360" sldId="298"/>
            <ac:spMk id="18" creationId="{8D6579CB-76C5-6712-4341-631808754591}"/>
          </ac:spMkLst>
        </pc:spChg>
        <pc:spChg chg="del mod">
          <ac:chgData name="Winters, Amber" userId="389caf7d-7f00-408e-a4e9-0c8935e7778a" providerId="ADAL" clId="{A3E620D7-05E9-47AD-9577-2211909369CB}" dt="2023-07-06T12:55:25.364" v="3205" actId="478"/>
          <ac:spMkLst>
            <pc:docMk/>
            <pc:sldMk cId="615306360" sldId="298"/>
            <ac:spMk id="20" creationId="{4086A9CD-2652-A0B1-0B82-D457E8C394BB}"/>
          </ac:spMkLst>
        </pc:spChg>
        <pc:spChg chg="del">
          <ac:chgData name="Winters, Amber" userId="389caf7d-7f00-408e-a4e9-0c8935e7778a" providerId="ADAL" clId="{A3E620D7-05E9-47AD-9577-2211909369CB}" dt="2023-07-06T12:55:26.612" v="3206" actId="478"/>
          <ac:spMkLst>
            <pc:docMk/>
            <pc:sldMk cId="615306360" sldId="298"/>
            <ac:spMk id="21" creationId="{F3500587-B77A-CEAA-16DB-509D80EEAAB5}"/>
          </ac:spMkLst>
        </pc:spChg>
        <pc:spChg chg="del">
          <ac:chgData name="Winters, Amber" userId="389caf7d-7f00-408e-a4e9-0c8935e7778a" providerId="ADAL" clId="{A3E620D7-05E9-47AD-9577-2211909369CB}" dt="2023-07-06T12:55:27.453" v="3207" actId="478"/>
          <ac:spMkLst>
            <pc:docMk/>
            <pc:sldMk cId="615306360" sldId="298"/>
            <ac:spMk id="22" creationId="{5523DBC7-FC47-F682-913E-D16297CE996E}"/>
          </ac:spMkLst>
        </pc:spChg>
        <pc:spChg chg="del">
          <ac:chgData name="Winters, Amber" userId="389caf7d-7f00-408e-a4e9-0c8935e7778a" providerId="ADAL" clId="{A3E620D7-05E9-47AD-9577-2211909369CB}" dt="2023-07-06T12:55:28.235" v="3208" actId="478"/>
          <ac:spMkLst>
            <pc:docMk/>
            <pc:sldMk cId="615306360" sldId="298"/>
            <ac:spMk id="23" creationId="{8687831D-93D6-1726-53C2-7A16414CD1FE}"/>
          </ac:spMkLst>
        </pc:spChg>
        <pc:grpChg chg="mod">
          <ac:chgData name="Winters, Amber" userId="389caf7d-7f00-408e-a4e9-0c8935e7778a" providerId="ADAL" clId="{A3E620D7-05E9-47AD-9577-2211909369CB}" dt="2023-07-06T13:16:27.213" v="3473" actId="14100"/>
          <ac:grpSpMkLst>
            <pc:docMk/>
            <pc:sldMk cId="615306360" sldId="298"/>
            <ac:grpSpMk id="45" creationId="{B6E6231B-47F2-4524-2787-EF97299B3559}"/>
          </ac:grpSpMkLst>
        </pc:grpChg>
        <pc:grpChg chg="del">
          <ac:chgData name="Winters, Amber" userId="389caf7d-7f00-408e-a4e9-0c8935e7778a" providerId="ADAL" clId="{A3E620D7-05E9-47AD-9577-2211909369CB}" dt="2023-07-06T12:55:23.428" v="3203" actId="478"/>
          <ac:grpSpMkLst>
            <pc:docMk/>
            <pc:sldMk cId="615306360" sldId="298"/>
            <ac:grpSpMk id="46" creationId="{6BCC27C9-F63B-05EA-5961-B91B9274CCC6}"/>
          </ac:grpSpMkLst>
        </pc:grpChg>
        <pc:grpChg chg="del">
          <ac:chgData name="Winters, Amber" userId="389caf7d-7f00-408e-a4e9-0c8935e7778a" providerId="ADAL" clId="{A3E620D7-05E9-47AD-9577-2211909369CB}" dt="2023-07-06T12:55:23.011" v="3202" actId="478"/>
          <ac:grpSpMkLst>
            <pc:docMk/>
            <pc:sldMk cId="615306360" sldId="298"/>
            <ac:grpSpMk id="47" creationId="{9E1C916C-5612-8AAA-BE42-86A9627B32F2}"/>
          </ac:grpSpMkLst>
        </pc:grpChg>
        <pc:grpChg chg="del">
          <ac:chgData name="Winters, Amber" userId="389caf7d-7f00-408e-a4e9-0c8935e7778a" providerId="ADAL" clId="{A3E620D7-05E9-47AD-9577-2211909369CB}" dt="2023-07-06T12:55:22.491" v="3201" actId="478"/>
          <ac:grpSpMkLst>
            <pc:docMk/>
            <pc:sldMk cId="615306360" sldId="298"/>
            <ac:grpSpMk id="48" creationId="{D5DD558A-89CA-D1B4-8644-D0C1B562D569}"/>
          </ac:grpSpMkLst>
        </pc:grpChg>
        <pc:grpChg chg="del">
          <ac:chgData name="Winters, Amber" userId="389caf7d-7f00-408e-a4e9-0c8935e7778a" providerId="ADAL" clId="{A3E620D7-05E9-47AD-9577-2211909369CB}" dt="2023-07-06T12:55:21.153" v="3199" actId="478"/>
          <ac:grpSpMkLst>
            <pc:docMk/>
            <pc:sldMk cId="615306360" sldId="298"/>
            <ac:grpSpMk id="49" creationId="{EC59B62F-E021-CC62-F486-73D5AF72F111}"/>
          </ac:grpSpMkLst>
        </pc:grpChg>
        <pc:picChg chg="add mod modCrop">
          <ac:chgData name="Winters, Amber" userId="389caf7d-7f00-408e-a4e9-0c8935e7778a" providerId="ADAL" clId="{A3E620D7-05E9-47AD-9577-2211909369CB}" dt="2023-07-06T14:04:47.025" v="4714" actId="1036"/>
          <ac:picMkLst>
            <pc:docMk/>
            <pc:sldMk cId="615306360" sldId="298"/>
            <ac:picMk id="8" creationId="{6D165431-78EC-69FF-A62A-776DF794DDC2}"/>
          </ac:picMkLst>
        </pc:picChg>
        <pc:cxnChg chg="add mod">
          <ac:chgData name="Winters, Amber" userId="389caf7d-7f00-408e-a4e9-0c8935e7778a" providerId="ADAL" clId="{A3E620D7-05E9-47AD-9577-2211909369CB}" dt="2023-07-06T13:13:36.462" v="3461" actId="1037"/>
          <ac:cxnSpMkLst>
            <pc:docMk/>
            <pc:sldMk cId="615306360" sldId="298"/>
            <ac:cxnSpMk id="5" creationId="{2B129A2D-39BA-3AAD-DC30-D23865CBF447}"/>
          </ac:cxnSpMkLst>
        </pc:cxnChg>
        <pc:cxnChg chg="del">
          <ac:chgData name="Winters, Amber" userId="389caf7d-7f00-408e-a4e9-0c8935e7778a" providerId="ADAL" clId="{A3E620D7-05E9-47AD-9577-2211909369CB}" dt="2023-07-06T12:55:22.003" v="3200" actId="478"/>
          <ac:cxnSpMkLst>
            <pc:docMk/>
            <pc:sldMk cId="615306360" sldId="298"/>
            <ac:cxnSpMk id="29" creationId="{3ECC6BAF-06C6-B4EB-8DF9-7C20EE6DAD17}"/>
          </ac:cxnSpMkLst>
        </pc:cxnChg>
      </pc:sldChg>
      <pc:sldChg chg="addSp delSp modSp mod modNotesTx">
        <pc:chgData name="Winters, Amber" userId="389caf7d-7f00-408e-a4e9-0c8935e7778a" providerId="ADAL" clId="{A3E620D7-05E9-47AD-9577-2211909369CB}" dt="2023-07-06T14:05:15.153" v="4737" actId="20577"/>
        <pc:sldMkLst>
          <pc:docMk/>
          <pc:sldMk cId="4145364696" sldId="299"/>
        </pc:sldMkLst>
        <pc:spChg chg="mod">
          <ac:chgData name="Winters, Amber" userId="389caf7d-7f00-408e-a4e9-0c8935e7778a" providerId="ADAL" clId="{A3E620D7-05E9-47AD-9577-2211909369CB}" dt="2023-07-06T14:05:15.153" v="4737" actId="20577"/>
          <ac:spMkLst>
            <pc:docMk/>
            <pc:sldMk cId="4145364696" sldId="299"/>
            <ac:spMk id="4" creationId="{0C6EEEE4-6D16-4DD7-6DCE-565043A6E7E2}"/>
          </ac:spMkLst>
        </pc:spChg>
        <pc:spChg chg="mod">
          <ac:chgData name="Winters, Amber" userId="389caf7d-7f00-408e-a4e9-0c8935e7778a" providerId="ADAL" clId="{A3E620D7-05E9-47AD-9577-2211909369CB}" dt="2023-07-06T13:41:15.446" v="4178" actId="20577"/>
          <ac:spMkLst>
            <pc:docMk/>
            <pc:sldMk cId="4145364696" sldId="299"/>
            <ac:spMk id="6" creationId="{41B8599F-60CD-92A6-DEE5-D16DA8CDF2AB}"/>
          </ac:spMkLst>
        </pc:spChg>
        <pc:spChg chg="mod">
          <ac:chgData name="Winters, Amber" userId="389caf7d-7f00-408e-a4e9-0c8935e7778a" providerId="ADAL" clId="{A3E620D7-05E9-47AD-9577-2211909369CB}" dt="2023-07-06T13:27:09.670" v="3840"/>
          <ac:spMkLst>
            <pc:docMk/>
            <pc:sldMk cId="4145364696" sldId="299"/>
            <ac:spMk id="7" creationId="{E05FB922-512A-FF8F-4E44-90B420757072}"/>
          </ac:spMkLst>
        </pc:spChg>
        <pc:spChg chg="mod">
          <ac:chgData name="Winters, Amber" userId="389caf7d-7f00-408e-a4e9-0c8935e7778a" providerId="ADAL" clId="{A3E620D7-05E9-47AD-9577-2211909369CB}" dt="2023-07-06T13:27:44.821" v="3878" actId="1035"/>
          <ac:spMkLst>
            <pc:docMk/>
            <pc:sldMk cId="4145364696" sldId="299"/>
            <ac:spMk id="18" creationId="{8D6579CB-76C5-6712-4341-631808754591}"/>
          </ac:spMkLst>
        </pc:spChg>
        <pc:grpChg chg="add mod ord">
          <ac:chgData name="Winters, Amber" userId="389caf7d-7f00-408e-a4e9-0c8935e7778a" providerId="ADAL" clId="{A3E620D7-05E9-47AD-9577-2211909369CB}" dt="2023-07-06T13:27:28.112" v="3844" actId="167"/>
          <ac:grpSpMkLst>
            <pc:docMk/>
            <pc:sldMk cId="4145364696" sldId="299"/>
            <ac:grpSpMk id="2" creationId="{0C35EB95-D94E-D40C-CF6E-B3DA7B52FBB7}"/>
          </ac:grpSpMkLst>
        </pc:grpChg>
        <pc:grpChg chg="del">
          <ac:chgData name="Winters, Amber" userId="389caf7d-7f00-408e-a4e9-0c8935e7778a" providerId="ADAL" clId="{A3E620D7-05E9-47AD-9577-2211909369CB}" dt="2023-07-06T13:27:30.070" v="3845" actId="478"/>
          <ac:grpSpMkLst>
            <pc:docMk/>
            <pc:sldMk cId="4145364696" sldId="299"/>
            <ac:grpSpMk id="45" creationId="{B6E6231B-47F2-4524-2787-EF97299B3559}"/>
          </ac:grpSpMkLst>
        </pc:grpChg>
        <pc:picChg chg="del">
          <ac:chgData name="Winters, Amber" userId="389caf7d-7f00-408e-a4e9-0c8935e7778a" providerId="ADAL" clId="{A3E620D7-05E9-47AD-9577-2211909369CB}" dt="2023-07-06T14:04:27.560" v="4708" actId="478"/>
          <ac:picMkLst>
            <pc:docMk/>
            <pc:sldMk cId="4145364696" sldId="299"/>
            <ac:picMk id="8" creationId="{6D165431-78EC-69FF-A62A-776DF794DDC2}"/>
          </ac:picMkLst>
        </pc:picChg>
        <pc:picChg chg="mod">
          <ac:chgData name="Winters, Amber" userId="389caf7d-7f00-408e-a4e9-0c8935e7778a" providerId="ADAL" clId="{A3E620D7-05E9-47AD-9577-2211909369CB}" dt="2023-07-06T13:27:09.670" v="3840"/>
          <ac:picMkLst>
            <pc:docMk/>
            <pc:sldMk cId="4145364696" sldId="299"/>
            <ac:picMk id="9" creationId="{B5BF20D2-DCB4-DA72-AF9B-367230D8977E}"/>
          </ac:picMkLst>
        </pc:picChg>
        <pc:picChg chg="add mod ord">
          <ac:chgData name="Winters, Amber" userId="389caf7d-7f00-408e-a4e9-0c8935e7778a" providerId="ADAL" clId="{A3E620D7-05E9-47AD-9577-2211909369CB}" dt="2023-07-06T14:04:44.288" v="4711" actId="1036"/>
          <ac:picMkLst>
            <pc:docMk/>
            <pc:sldMk cId="4145364696" sldId="299"/>
            <ac:picMk id="11" creationId="{745C8116-BBDD-A3FA-F0AF-BC77626F2A84}"/>
          </ac:picMkLst>
        </pc:picChg>
        <pc:cxnChg chg="mod">
          <ac:chgData name="Winters, Amber" userId="389caf7d-7f00-408e-a4e9-0c8935e7778a" providerId="ADAL" clId="{A3E620D7-05E9-47AD-9577-2211909369CB}" dt="2023-07-06T14:05:03.711" v="4715" actId="208"/>
          <ac:cxnSpMkLst>
            <pc:docMk/>
            <pc:sldMk cId="4145364696" sldId="299"/>
            <ac:cxnSpMk id="5" creationId="{2B129A2D-39BA-3AAD-DC30-D23865CBF447}"/>
          </ac:cxnSpMkLst>
        </pc:cxnChg>
      </pc:sldChg>
      <pc:sldChg chg="addSp delSp modSp mod modNotesTx">
        <pc:chgData name="Winters, Amber" userId="389caf7d-7f00-408e-a4e9-0c8935e7778a" providerId="ADAL" clId="{A3E620D7-05E9-47AD-9577-2211909369CB}" dt="2023-07-06T14:39:37.725" v="5456" actId="20577"/>
        <pc:sldMkLst>
          <pc:docMk/>
          <pc:sldMk cId="2446507024" sldId="300"/>
        </pc:sldMkLst>
        <pc:spChg chg="mod">
          <ac:chgData name="Winters, Amber" userId="389caf7d-7f00-408e-a4e9-0c8935e7778a" providerId="ADAL" clId="{A3E620D7-05E9-47AD-9577-2211909369CB}" dt="2023-07-06T14:06:57.111" v="4774" actId="20577"/>
          <ac:spMkLst>
            <pc:docMk/>
            <pc:sldMk cId="2446507024" sldId="300"/>
            <ac:spMk id="4" creationId="{0C6EEEE4-6D16-4DD7-6DCE-565043A6E7E2}"/>
          </ac:spMkLst>
        </pc:spChg>
        <pc:spChg chg="mod">
          <ac:chgData name="Winters, Amber" userId="389caf7d-7f00-408e-a4e9-0c8935e7778a" providerId="ADAL" clId="{A3E620D7-05E9-47AD-9577-2211909369CB}" dt="2023-07-06T14:37:24.304" v="5064" actId="1036"/>
          <ac:spMkLst>
            <pc:docMk/>
            <pc:sldMk cId="2446507024" sldId="300"/>
            <ac:spMk id="6" creationId="{41B8599F-60CD-92A6-DEE5-D16DA8CDF2AB}"/>
          </ac:spMkLst>
        </pc:spChg>
        <pc:spChg chg="mod">
          <ac:chgData name="Winters, Amber" userId="389caf7d-7f00-408e-a4e9-0c8935e7778a" providerId="ADAL" clId="{A3E620D7-05E9-47AD-9577-2211909369CB}" dt="2023-07-06T14:05:57.369" v="4738"/>
          <ac:spMkLst>
            <pc:docMk/>
            <pc:sldMk cId="2446507024" sldId="300"/>
            <ac:spMk id="10" creationId="{CF34E983-61CD-5159-55DD-BC84B8CDAC8C}"/>
          </ac:spMkLst>
        </pc:spChg>
        <pc:spChg chg="mod">
          <ac:chgData name="Winters, Amber" userId="389caf7d-7f00-408e-a4e9-0c8935e7778a" providerId="ADAL" clId="{A3E620D7-05E9-47AD-9577-2211909369CB}" dt="2023-07-06T14:06:25.773" v="4756" actId="20577"/>
          <ac:spMkLst>
            <pc:docMk/>
            <pc:sldMk cId="2446507024" sldId="300"/>
            <ac:spMk id="18" creationId="{8D6579CB-76C5-6712-4341-631808754591}"/>
          </ac:spMkLst>
        </pc:spChg>
        <pc:grpChg chg="del">
          <ac:chgData name="Winters, Amber" userId="389caf7d-7f00-408e-a4e9-0c8935e7778a" providerId="ADAL" clId="{A3E620D7-05E9-47AD-9577-2211909369CB}" dt="2023-07-06T14:06:19.719" v="4745" actId="478"/>
          <ac:grpSpMkLst>
            <pc:docMk/>
            <pc:sldMk cId="2446507024" sldId="300"/>
            <ac:grpSpMk id="2" creationId="{0C35EB95-D94E-D40C-CF6E-B3DA7B52FBB7}"/>
          </ac:grpSpMkLst>
        </pc:grpChg>
        <pc:grpChg chg="add mod ord">
          <ac:chgData name="Winters, Amber" userId="389caf7d-7f00-408e-a4e9-0c8935e7778a" providerId="ADAL" clId="{A3E620D7-05E9-47AD-9577-2211909369CB}" dt="2023-07-06T14:06:18.272" v="4744" actId="167"/>
          <ac:grpSpMkLst>
            <pc:docMk/>
            <pc:sldMk cId="2446507024" sldId="300"/>
            <ac:grpSpMk id="8" creationId="{7F6F0969-BA60-E567-A850-F04C33554D5F}"/>
          </ac:grpSpMkLst>
        </pc:grpChg>
        <pc:picChg chg="del mod">
          <ac:chgData name="Winters, Amber" userId="389caf7d-7f00-408e-a4e9-0c8935e7778a" providerId="ADAL" clId="{A3E620D7-05E9-47AD-9577-2211909369CB}" dt="2023-07-06T14:35:15.114" v="4786" actId="478"/>
          <ac:picMkLst>
            <pc:docMk/>
            <pc:sldMk cId="2446507024" sldId="300"/>
            <ac:picMk id="11" creationId="{745C8116-BBDD-A3FA-F0AF-BC77626F2A84}"/>
          </ac:picMkLst>
        </pc:picChg>
        <pc:picChg chg="mod">
          <ac:chgData name="Winters, Amber" userId="389caf7d-7f00-408e-a4e9-0c8935e7778a" providerId="ADAL" clId="{A3E620D7-05E9-47AD-9577-2211909369CB}" dt="2023-07-06T14:05:57.369" v="4738"/>
          <ac:picMkLst>
            <pc:docMk/>
            <pc:sldMk cId="2446507024" sldId="300"/>
            <ac:picMk id="12" creationId="{6DE60819-D40A-0FC8-3BAE-54936A5AB913}"/>
          </ac:picMkLst>
        </pc:picChg>
        <pc:picChg chg="add mod ord">
          <ac:chgData name="Winters, Amber" userId="389caf7d-7f00-408e-a4e9-0c8935e7778a" providerId="ADAL" clId="{A3E620D7-05E9-47AD-9577-2211909369CB}" dt="2023-07-06T14:35:13.234" v="4785" actId="167"/>
          <ac:picMkLst>
            <pc:docMk/>
            <pc:sldMk cId="2446507024" sldId="300"/>
            <ac:picMk id="14" creationId="{3E70FEBD-F04B-D7CF-B7AC-22EDF7EA5386}"/>
          </ac:picMkLst>
        </pc:picChg>
        <pc:cxnChg chg="mod">
          <ac:chgData name="Winters, Amber" userId="389caf7d-7f00-408e-a4e9-0c8935e7778a" providerId="ADAL" clId="{A3E620D7-05E9-47AD-9577-2211909369CB}" dt="2023-07-06T14:06:50.368" v="4763" actId="208"/>
          <ac:cxnSpMkLst>
            <pc:docMk/>
            <pc:sldMk cId="2446507024" sldId="300"/>
            <ac:cxnSpMk id="5" creationId="{2B129A2D-39BA-3AAD-DC30-D23865CBF447}"/>
          </ac:cxnSpMkLst>
        </pc:cxnChg>
      </pc:sldChg>
      <pc:sldChg chg="addSp delSp modSp mod modNotesTx">
        <pc:chgData name="Winters, Amber" userId="389caf7d-7f00-408e-a4e9-0c8935e7778a" providerId="ADAL" clId="{A3E620D7-05E9-47AD-9577-2211909369CB}" dt="2023-07-06T14:57:16.768" v="5841" actId="20577"/>
        <pc:sldMkLst>
          <pc:docMk/>
          <pc:sldMk cId="3498670284" sldId="301"/>
        </pc:sldMkLst>
        <pc:spChg chg="mod">
          <ac:chgData name="Winters, Amber" userId="389caf7d-7f00-408e-a4e9-0c8935e7778a" providerId="ADAL" clId="{A3E620D7-05E9-47AD-9577-2211909369CB}" dt="2023-07-06T14:56:19.045" v="5718" actId="114"/>
          <ac:spMkLst>
            <pc:docMk/>
            <pc:sldMk cId="3498670284" sldId="301"/>
            <ac:spMk id="6" creationId="{41B8599F-60CD-92A6-DEE5-D16DA8CDF2AB}"/>
          </ac:spMkLst>
        </pc:spChg>
        <pc:spChg chg="mod">
          <ac:chgData name="Winters, Amber" userId="389caf7d-7f00-408e-a4e9-0c8935e7778a" providerId="ADAL" clId="{A3E620D7-05E9-47AD-9577-2211909369CB}" dt="2023-07-06T14:39:56.897" v="5457"/>
          <ac:spMkLst>
            <pc:docMk/>
            <pc:sldMk cId="3498670284" sldId="301"/>
            <ac:spMk id="7" creationId="{102D7932-F9E7-942A-C1C4-9C165E1BCE31}"/>
          </ac:spMkLst>
        </pc:spChg>
        <pc:spChg chg="mod">
          <ac:chgData name="Winters, Amber" userId="389caf7d-7f00-408e-a4e9-0c8935e7778a" providerId="ADAL" clId="{A3E620D7-05E9-47AD-9577-2211909369CB}" dt="2023-07-06T14:40:29.847" v="5469" actId="20577"/>
          <ac:spMkLst>
            <pc:docMk/>
            <pc:sldMk cId="3498670284" sldId="301"/>
            <ac:spMk id="18" creationId="{8D6579CB-76C5-6712-4341-631808754591}"/>
          </ac:spMkLst>
        </pc:spChg>
        <pc:grpChg chg="add mod ord">
          <ac:chgData name="Winters, Amber" userId="389caf7d-7f00-408e-a4e9-0c8935e7778a" providerId="ADAL" clId="{A3E620D7-05E9-47AD-9577-2211909369CB}" dt="2023-07-06T14:40:13.830" v="5463" actId="167"/>
          <ac:grpSpMkLst>
            <pc:docMk/>
            <pc:sldMk cId="3498670284" sldId="301"/>
            <ac:grpSpMk id="2" creationId="{0AAA3782-7CD2-8044-5A88-A677BA840D7D}"/>
          </ac:grpSpMkLst>
        </pc:grpChg>
        <pc:grpChg chg="del">
          <ac:chgData name="Winters, Amber" userId="389caf7d-7f00-408e-a4e9-0c8935e7778a" providerId="ADAL" clId="{A3E620D7-05E9-47AD-9577-2211909369CB}" dt="2023-07-06T14:40:16.097" v="5464" actId="478"/>
          <ac:grpSpMkLst>
            <pc:docMk/>
            <pc:sldMk cId="3498670284" sldId="301"/>
            <ac:grpSpMk id="8" creationId="{7F6F0969-BA60-E567-A850-F04C33554D5F}"/>
          </ac:grpSpMkLst>
        </pc:grpChg>
        <pc:picChg chg="mod">
          <ac:chgData name="Winters, Amber" userId="389caf7d-7f00-408e-a4e9-0c8935e7778a" providerId="ADAL" clId="{A3E620D7-05E9-47AD-9577-2211909369CB}" dt="2023-07-06T14:39:56.897" v="5457"/>
          <ac:picMkLst>
            <pc:docMk/>
            <pc:sldMk cId="3498670284" sldId="301"/>
            <ac:picMk id="9" creationId="{E4D72AD5-9F88-B65E-1F3E-A4F87C9003C7}"/>
          </ac:picMkLst>
        </pc:picChg>
        <pc:picChg chg="mod">
          <ac:chgData name="Winters, Amber" userId="389caf7d-7f00-408e-a4e9-0c8935e7778a" providerId="ADAL" clId="{A3E620D7-05E9-47AD-9577-2211909369CB}" dt="2023-07-06T14:39:59.519" v="5459" actId="1076"/>
          <ac:picMkLst>
            <pc:docMk/>
            <pc:sldMk cId="3498670284" sldId="301"/>
            <ac:picMk id="14" creationId="{3E70FEBD-F04B-D7CF-B7AC-22EDF7EA5386}"/>
          </ac:picMkLst>
        </pc:picChg>
        <pc:cxnChg chg="mod">
          <ac:chgData name="Winters, Amber" userId="389caf7d-7f00-408e-a4e9-0c8935e7778a" providerId="ADAL" clId="{A3E620D7-05E9-47AD-9577-2211909369CB}" dt="2023-07-06T14:40:22.733" v="5465" actId="208"/>
          <ac:cxnSpMkLst>
            <pc:docMk/>
            <pc:sldMk cId="3498670284" sldId="301"/>
            <ac:cxnSpMk id="5" creationId="{2B129A2D-39BA-3AAD-DC30-D23865CBF447}"/>
          </ac:cxnSpMkLst>
        </pc:cxnChg>
      </pc:sldChg>
      <pc:sldChg chg="addSp delSp modSp mod modNotesTx">
        <pc:chgData name="Winters, Amber" userId="389caf7d-7f00-408e-a4e9-0c8935e7778a" providerId="ADAL" clId="{A3E620D7-05E9-47AD-9577-2211909369CB}" dt="2023-07-06T16:49:20.132" v="6309" actId="20577"/>
        <pc:sldMkLst>
          <pc:docMk/>
          <pc:sldMk cId="580730714" sldId="302"/>
        </pc:sldMkLst>
        <pc:spChg chg="mod">
          <ac:chgData name="Winters, Amber" userId="389caf7d-7f00-408e-a4e9-0c8935e7778a" providerId="ADAL" clId="{A3E620D7-05E9-47AD-9577-2211909369CB}" dt="2023-07-06T16:46:20.190" v="6131" actId="20577"/>
          <ac:spMkLst>
            <pc:docMk/>
            <pc:sldMk cId="580730714" sldId="302"/>
            <ac:spMk id="6" creationId="{41B8599F-60CD-92A6-DEE5-D16DA8CDF2AB}"/>
          </ac:spMkLst>
        </pc:spChg>
        <pc:spChg chg="mod">
          <ac:chgData name="Winters, Amber" userId="389caf7d-7f00-408e-a4e9-0c8935e7778a" providerId="ADAL" clId="{A3E620D7-05E9-47AD-9577-2211909369CB}" dt="2023-07-06T14:57:30.297" v="5842"/>
          <ac:spMkLst>
            <pc:docMk/>
            <pc:sldMk cId="580730714" sldId="302"/>
            <ac:spMk id="10" creationId="{F5DFDB2A-CB16-B454-83BC-712D59FF761F}"/>
          </ac:spMkLst>
        </pc:spChg>
        <pc:spChg chg="mod">
          <ac:chgData name="Winters, Amber" userId="389caf7d-7f00-408e-a4e9-0c8935e7778a" providerId="ADAL" clId="{A3E620D7-05E9-47AD-9577-2211909369CB}" dt="2023-07-06T14:57:58.329" v="5859" actId="20577"/>
          <ac:spMkLst>
            <pc:docMk/>
            <pc:sldMk cId="580730714" sldId="302"/>
            <ac:spMk id="18" creationId="{8D6579CB-76C5-6712-4341-631808754591}"/>
          </ac:spMkLst>
        </pc:spChg>
        <pc:grpChg chg="del">
          <ac:chgData name="Winters, Amber" userId="389caf7d-7f00-408e-a4e9-0c8935e7778a" providerId="ADAL" clId="{A3E620D7-05E9-47AD-9577-2211909369CB}" dt="2023-07-06T14:57:49.933" v="5849" actId="478"/>
          <ac:grpSpMkLst>
            <pc:docMk/>
            <pc:sldMk cId="580730714" sldId="302"/>
            <ac:grpSpMk id="2" creationId="{0AAA3782-7CD2-8044-5A88-A677BA840D7D}"/>
          </ac:grpSpMkLst>
        </pc:grpChg>
        <pc:grpChg chg="add mod ord">
          <ac:chgData name="Winters, Amber" userId="389caf7d-7f00-408e-a4e9-0c8935e7778a" providerId="ADAL" clId="{A3E620D7-05E9-47AD-9577-2211909369CB}" dt="2023-07-06T14:57:48.005" v="5848" actId="167"/>
          <ac:grpSpMkLst>
            <pc:docMk/>
            <pc:sldMk cId="580730714" sldId="302"/>
            <ac:grpSpMk id="8" creationId="{80FB9957-79E1-AC4F-A71E-047BCBFA91F4}"/>
          </ac:grpSpMkLst>
        </pc:grpChg>
        <pc:picChg chg="mod">
          <ac:chgData name="Winters, Amber" userId="389caf7d-7f00-408e-a4e9-0c8935e7778a" providerId="ADAL" clId="{A3E620D7-05E9-47AD-9577-2211909369CB}" dt="2023-07-06T14:57:30.297" v="5842"/>
          <ac:picMkLst>
            <pc:docMk/>
            <pc:sldMk cId="580730714" sldId="302"/>
            <ac:picMk id="11" creationId="{502304AF-008A-08F4-6FD8-64F1F210DD45}"/>
          </ac:picMkLst>
        </pc:picChg>
        <pc:picChg chg="add mod ord modCrop">
          <ac:chgData name="Winters, Amber" userId="389caf7d-7f00-408e-a4e9-0c8935e7778a" providerId="ADAL" clId="{A3E620D7-05E9-47AD-9577-2211909369CB}" dt="2023-07-06T16:44:52.180" v="5883" actId="1038"/>
          <ac:picMkLst>
            <pc:docMk/>
            <pc:sldMk cId="580730714" sldId="302"/>
            <ac:picMk id="13" creationId="{4DDE9782-F6C4-9224-6EC2-06E8F1BE844A}"/>
          </ac:picMkLst>
        </pc:picChg>
        <pc:picChg chg="del mod">
          <ac:chgData name="Winters, Amber" userId="389caf7d-7f00-408e-a4e9-0c8935e7778a" providerId="ADAL" clId="{A3E620D7-05E9-47AD-9577-2211909369CB}" dt="2023-07-06T16:44:13.078" v="5876" actId="478"/>
          <ac:picMkLst>
            <pc:docMk/>
            <pc:sldMk cId="580730714" sldId="302"/>
            <ac:picMk id="14" creationId="{3E70FEBD-F04B-D7CF-B7AC-22EDF7EA5386}"/>
          </ac:picMkLst>
        </pc:picChg>
        <pc:cxnChg chg="mod">
          <ac:chgData name="Winters, Amber" userId="389caf7d-7f00-408e-a4e9-0c8935e7778a" providerId="ADAL" clId="{A3E620D7-05E9-47AD-9577-2211909369CB}" dt="2023-07-06T14:58:04.679" v="5860" actId="208"/>
          <ac:cxnSpMkLst>
            <pc:docMk/>
            <pc:sldMk cId="580730714" sldId="302"/>
            <ac:cxnSpMk id="5" creationId="{2B129A2D-39BA-3AAD-DC30-D23865CBF447}"/>
          </ac:cxnSpMkLst>
        </pc:cxnChg>
      </pc:sldChg>
      <pc:sldChg chg="addSp delSp modSp mod modNotesTx">
        <pc:chgData name="Winters, Amber" userId="389caf7d-7f00-408e-a4e9-0c8935e7778a" providerId="ADAL" clId="{A3E620D7-05E9-47AD-9577-2211909369CB}" dt="2023-07-06T19:26:10.043" v="10530" actId="20577"/>
        <pc:sldMkLst>
          <pc:docMk/>
          <pc:sldMk cId="2559366870" sldId="303"/>
        </pc:sldMkLst>
        <pc:spChg chg="del">
          <ac:chgData name="Winters, Amber" userId="389caf7d-7f00-408e-a4e9-0c8935e7778a" providerId="ADAL" clId="{A3E620D7-05E9-47AD-9577-2211909369CB}" dt="2023-07-06T16:50:58.172" v="6315" actId="478"/>
          <ac:spMkLst>
            <pc:docMk/>
            <pc:sldMk cId="2559366870" sldId="303"/>
            <ac:spMk id="4" creationId="{0C6EEEE4-6D16-4DD7-6DCE-565043A6E7E2}"/>
          </ac:spMkLst>
        </pc:spChg>
        <pc:spChg chg="del">
          <ac:chgData name="Winters, Amber" userId="389caf7d-7f00-408e-a4e9-0c8935e7778a" providerId="ADAL" clId="{A3E620D7-05E9-47AD-9577-2211909369CB}" dt="2023-07-06T16:50:46.028" v="6311" actId="478"/>
          <ac:spMkLst>
            <pc:docMk/>
            <pc:sldMk cId="2559366870" sldId="303"/>
            <ac:spMk id="6" creationId="{41B8599F-60CD-92A6-DEE5-D16DA8CDF2AB}"/>
          </ac:spMkLst>
        </pc:spChg>
        <pc:spChg chg="add del mod">
          <ac:chgData name="Winters, Amber" userId="389caf7d-7f00-408e-a4e9-0c8935e7778a" providerId="ADAL" clId="{A3E620D7-05E9-47AD-9577-2211909369CB}" dt="2023-07-06T16:55:40.066" v="6316" actId="478"/>
          <ac:spMkLst>
            <pc:docMk/>
            <pc:sldMk cId="2559366870" sldId="303"/>
            <ac:spMk id="7" creationId="{CCF4558B-62D2-F5C9-F1D1-8FE5679CC582}"/>
          </ac:spMkLst>
        </pc:spChg>
        <pc:spChg chg="add mod">
          <ac:chgData name="Winters, Amber" userId="389caf7d-7f00-408e-a4e9-0c8935e7778a" providerId="ADAL" clId="{A3E620D7-05E9-47AD-9577-2211909369CB}" dt="2023-07-06T17:05:41.474" v="6431" actId="1076"/>
          <ac:spMkLst>
            <pc:docMk/>
            <pc:sldMk cId="2559366870" sldId="303"/>
            <ac:spMk id="9" creationId="{D2A9FE57-18F4-DD4E-8772-C6D76D349937}"/>
          </ac:spMkLst>
        </pc:spChg>
        <pc:spChg chg="add mod">
          <ac:chgData name="Winters, Amber" userId="389caf7d-7f00-408e-a4e9-0c8935e7778a" providerId="ADAL" clId="{A3E620D7-05E9-47AD-9577-2211909369CB}" dt="2023-07-06T17:19:37.884" v="6642" actId="208"/>
          <ac:spMkLst>
            <pc:docMk/>
            <pc:sldMk cId="2559366870" sldId="303"/>
            <ac:spMk id="12" creationId="{6E40D4F7-80A1-9847-BD60-807C78496EDB}"/>
          </ac:spMkLst>
        </pc:spChg>
        <pc:spChg chg="add mod">
          <ac:chgData name="Winters, Amber" userId="389caf7d-7f00-408e-a4e9-0c8935e7778a" providerId="ADAL" clId="{A3E620D7-05E9-47AD-9577-2211909369CB}" dt="2023-07-06T17:09:51.538" v="6487" actId="1035"/>
          <ac:spMkLst>
            <pc:docMk/>
            <pc:sldMk cId="2559366870" sldId="303"/>
            <ac:spMk id="14" creationId="{656BD65F-78E8-9149-8B03-EF7B3DFD3910}"/>
          </ac:spMkLst>
        </pc:spChg>
        <pc:spChg chg="add mod">
          <ac:chgData name="Winters, Amber" userId="389caf7d-7f00-408e-a4e9-0c8935e7778a" providerId="ADAL" clId="{A3E620D7-05E9-47AD-9577-2211909369CB}" dt="2023-07-06T17:05:44.449" v="6432" actId="1076"/>
          <ac:spMkLst>
            <pc:docMk/>
            <pc:sldMk cId="2559366870" sldId="303"/>
            <ac:spMk id="15" creationId="{8C076D6B-8F4C-EA43-A78F-3F62CBA887E9}"/>
          </ac:spMkLst>
        </pc:spChg>
        <pc:spChg chg="add del mod">
          <ac:chgData name="Winters, Amber" userId="389caf7d-7f00-408e-a4e9-0c8935e7778a" providerId="ADAL" clId="{A3E620D7-05E9-47AD-9577-2211909369CB}" dt="2023-07-06T17:03:18.582" v="6336" actId="478"/>
          <ac:spMkLst>
            <pc:docMk/>
            <pc:sldMk cId="2559366870" sldId="303"/>
            <ac:spMk id="16" creationId="{BCC00AFD-0B4F-C446-B5AE-5C81C37C5381}"/>
          </ac:spMkLst>
        </pc:spChg>
        <pc:spChg chg="del">
          <ac:chgData name="Winters, Amber" userId="389caf7d-7f00-408e-a4e9-0c8935e7778a" providerId="ADAL" clId="{A3E620D7-05E9-47AD-9577-2211909369CB}" dt="2023-07-06T16:50:50.699" v="6312" actId="478"/>
          <ac:spMkLst>
            <pc:docMk/>
            <pc:sldMk cId="2559366870" sldId="303"/>
            <ac:spMk id="18" creationId="{8D6579CB-76C5-6712-4341-631808754591}"/>
          </ac:spMkLst>
        </pc:spChg>
        <pc:spChg chg="add mod">
          <ac:chgData name="Winters, Amber" userId="389caf7d-7f00-408e-a4e9-0c8935e7778a" providerId="ADAL" clId="{A3E620D7-05E9-47AD-9577-2211909369CB}" dt="2023-07-06T17:19:29.137" v="6640" actId="207"/>
          <ac:spMkLst>
            <pc:docMk/>
            <pc:sldMk cId="2559366870" sldId="303"/>
            <ac:spMk id="28" creationId="{5C0D68DA-1891-270F-4E54-8FABA53898C5}"/>
          </ac:spMkLst>
        </pc:spChg>
        <pc:spChg chg="add mod">
          <ac:chgData name="Winters, Amber" userId="389caf7d-7f00-408e-a4e9-0c8935e7778a" providerId="ADAL" clId="{A3E620D7-05E9-47AD-9577-2211909369CB}" dt="2023-07-06T17:38:57.926" v="6886" actId="1076"/>
          <ac:spMkLst>
            <pc:docMk/>
            <pc:sldMk cId="2559366870" sldId="303"/>
            <ac:spMk id="31" creationId="{A42E5043-5AC5-44BD-2A3A-576C3ADF1A14}"/>
          </ac:spMkLst>
        </pc:spChg>
        <pc:spChg chg="add mod">
          <ac:chgData name="Winters, Amber" userId="389caf7d-7f00-408e-a4e9-0c8935e7778a" providerId="ADAL" clId="{A3E620D7-05E9-47AD-9577-2211909369CB}" dt="2023-07-06T19:26:10.043" v="10530" actId="20577"/>
          <ac:spMkLst>
            <pc:docMk/>
            <pc:sldMk cId="2559366870" sldId="303"/>
            <ac:spMk id="32" creationId="{338E3CDA-BF64-B8C2-D6D1-0724E591B95E}"/>
          </ac:spMkLst>
        </pc:spChg>
        <pc:grpChg chg="del">
          <ac:chgData name="Winters, Amber" userId="389caf7d-7f00-408e-a4e9-0c8935e7778a" providerId="ADAL" clId="{A3E620D7-05E9-47AD-9577-2211909369CB}" dt="2023-07-06T16:50:55.469" v="6314" actId="478"/>
          <ac:grpSpMkLst>
            <pc:docMk/>
            <pc:sldMk cId="2559366870" sldId="303"/>
            <ac:grpSpMk id="8" creationId="{80FB9957-79E1-AC4F-A71E-047BCBFA91F4}"/>
          </ac:grpSpMkLst>
        </pc:grpChg>
        <pc:picChg chg="del">
          <ac:chgData name="Winters, Amber" userId="389caf7d-7f00-408e-a4e9-0c8935e7778a" providerId="ADAL" clId="{A3E620D7-05E9-47AD-9577-2211909369CB}" dt="2023-07-06T16:50:42.501" v="6310" actId="478"/>
          <ac:picMkLst>
            <pc:docMk/>
            <pc:sldMk cId="2559366870" sldId="303"/>
            <ac:picMk id="13" creationId="{4DDE9782-F6C4-9224-6EC2-06E8F1BE844A}"/>
          </ac:picMkLst>
        </pc:picChg>
        <pc:picChg chg="add del mod">
          <ac:chgData name="Winters, Amber" userId="389caf7d-7f00-408e-a4e9-0c8935e7778a" providerId="ADAL" clId="{A3E620D7-05E9-47AD-9577-2211909369CB}" dt="2023-07-06T17:21:12.471" v="6656" actId="478"/>
          <ac:picMkLst>
            <pc:docMk/>
            <pc:sldMk cId="2559366870" sldId="303"/>
            <ac:picMk id="17" creationId="{24ACC57F-E696-B149-874E-BA6475CDEB0C}"/>
          </ac:picMkLst>
        </pc:picChg>
        <pc:picChg chg="add mod">
          <ac:chgData name="Winters, Amber" userId="389caf7d-7f00-408e-a4e9-0c8935e7778a" providerId="ADAL" clId="{A3E620D7-05E9-47AD-9577-2211909369CB}" dt="2023-07-06T17:38:43.456" v="6883" actId="1076"/>
          <ac:picMkLst>
            <pc:docMk/>
            <pc:sldMk cId="2559366870" sldId="303"/>
            <ac:picMk id="19" creationId="{FF23E842-9FD1-9149-8321-5FAA3972496F}"/>
          </ac:picMkLst>
        </pc:picChg>
        <pc:picChg chg="add mod">
          <ac:chgData name="Winters, Amber" userId="389caf7d-7f00-408e-a4e9-0c8935e7778a" providerId="ADAL" clId="{A3E620D7-05E9-47AD-9577-2211909369CB}" dt="2023-07-06T17:38:48.935" v="6884" actId="1076"/>
          <ac:picMkLst>
            <pc:docMk/>
            <pc:sldMk cId="2559366870" sldId="303"/>
            <ac:picMk id="21" creationId="{736DEEB0-F845-93DE-1528-EAF599FE5180}"/>
          </ac:picMkLst>
        </pc:picChg>
        <pc:picChg chg="add mod">
          <ac:chgData name="Winters, Amber" userId="389caf7d-7f00-408e-a4e9-0c8935e7778a" providerId="ADAL" clId="{A3E620D7-05E9-47AD-9577-2211909369CB}" dt="2023-07-06T17:21:16.344" v="6657" actId="1076"/>
          <ac:picMkLst>
            <pc:docMk/>
            <pc:sldMk cId="2559366870" sldId="303"/>
            <ac:picMk id="30" creationId="{CB5498CC-4D3E-AB47-A286-16BCEC7331DB}"/>
          </ac:picMkLst>
        </pc:picChg>
        <pc:cxnChg chg="del">
          <ac:chgData name="Winters, Amber" userId="389caf7d-7f00-408e-a4e9-0c8935e7778a" providerId="ADAL" clId="{A3E620D7-05E9-47AD-9577-2211909369CB}" dt="2023-07-06T16:50:53.115" v="6313" actId="478"/>
          <ac:cxnSpMkLst>
            <pc:docMk/>
            <pc:sldMk cId="2559366870" sldId="303"/>
            <ac:cxnSpMk id="5" creationId="{2B129A2D-39BA-3AAD-DC30-D23865CBF447}"/>
          </ac:cxnSpMkLst>
        </pc:cxnChg>
        <pc:cxnChg chg="add del mod">
          <ac:chgData name="Winters, Amber" userId="389caf7d-7f00-408e-a4e9-0c8935e7778a" providerId="ADAL" clId="{A3E620D7-05E9-47AD-9577-2211909369CB}" dt="2023-07-06T17:08:44.977" v="6461" actId="478"/>
          <ac:cxnSpMkLst>
            <pc:docMk/>
            <pc:sldMk cId="2559366870" sldId="303"/>
            <ac:cxnSpMk id="23" creationId="{F8B1E6A7-DD1E-FF21-34F0-6D446C16146D}"/>
          </ac:cxnSpMkLst>
        </pc:cxnChg>
        <pc:cxnChg chg="add mod">
          <ac:chgData name="Winters, Amber" userId="389caf7d-7f00-408e-a4e9-0c8935e7778a" providerId="ADAL" clId="{A3E620D7-05E9-47AD-9577-2211909369CB}" dt="2023-07-06T17:09:28.354" v="6481" actId="1036"/>
          <ac:cxnSpMkLst>
            <pc:docMk/>
            <pc:sldMk cId="2559366870" sldId="303"/>
            <ac:cxnSpMk id="24" creationId="{39D73864-3A71-9ABA-4C02-AF523DC2D17D}"/>
          </ac:cxnSpMkLst>
        </pc:cxnChg>
        <pc:cxnChg chg="add mod">
          <ac:chgData name="Winters, Amber" userId="389caf7d-7f00-408e-a4e9-0c8935e7778a" providerId="ADAL" clId="{A3E620D7-05E9-47AD-9577-2211909369CB}" dt="2023-07-06T17:09:53.611" v="6491" actId="1035"/>
          <ac:cxnSpMkLst>
            <pc:docMk/>
            <pc:sldMk cId="2559366870" sldId="303"/>
            <ac:cxnSpMk id="26" creationId="{C7D2DACD-94C4-50F4-910B-0B181D3A9910}"/>
          </ac:cxnSpMkLst>
        </pc:cxnChg>
        <pc:cxnChg chg="add mod">
          <ac:chgData name="Winters, Amber" userId="389caf7d-7f00-408e-a4e9-0c8935e7778a" providerId="ADAL" clId="{A3E620D7-05E9-47AD-9577-2211909369CB}" dt="2023-07-06T17:09:42.105" v="6484" actId="1076"/>
          <ac:cxnSpMkLst>
            <pc:docMk/>
            <pc:sldMk cId="2559366870" sldId="303"/>
            <ac:cxnSpMk id="27" creationId="{9477E11E-E8E1-C76B-4845-2649A443E754}"/>
          </ac:cxnSpMkLst>
        </pc:cxnChg>
      </pc:sldChg>
      <pc:sldChg chg="addSp delSp modSp mod modNotesTx">
        <pc:chgData name="Winters, Amber" userId="389caf7d-7f00-408e-a4e9-0c8935e7778a" providerId="ADAL" clId="{A3E620D7-05E9-47AD-9577-2211909369CB}" dt="2023-07-06T18:09:04.570" v="8346" actId="114"/>
        <pc:sldMkLst>
          <pc:docMk/>
          <pc:sldMk cId="2124231653" sldId="304"/>
        </pc:sldMkLst>
        <pc:spChg chg="mod">
          <ac:chgData name="Winters, Amber" userId="389caf7d-7f00-408e-a4e9-0c8935e7778a" providerId="ADAL" clId="{A3E620D7-05E9-47AD-9577-2211909369CB}" dt="2023-07-06T17:41:18.151" v="7259" actId="20577"/>
          <ac:spMkLst>
            <pc:docMk/>
            <pc:sldMk cId="2124231653" sldId="304"/>
            <ac:spMk id="4" creationId="{0C6EEEE4-6D16-4DD7-6DCE-565043A6E7E2}"/>
          </ac:spMkLst>
        </pc:spChg>
        <pc:spChg chg="del">
          <ac:chgData name="Winters, Amber" userId="389caf7d-7f00-408e-a4e9-0c8935e7778a" providerId="ADAL" clId="{A3E620D7-05E9-47AD-9577-2211909369CB}" dt="2023-07-06T17:59:21.322" v="7263" actId="478"/>
          <ac:spMkLst>
            <pc:docMk/>
            <pc:sldMk cId="2124231653" sldId="304"/>
            <ac:spMk id="6" creationId="{41B8599F-60CD-92A6-DEE5-D16DA8CDF2AB}"/>
          </ac:spMkLst>
        </pc:spChg>
        <pc:spChg chg="mod">
          <ac:chgData name="Winters, Amber" userId="389caf7d-7f00-408e-a4e9-0c8935e7778a" providerId="ADAL" clId="{A3E620D7-05E9-47AD-9577-2211909369CB}" dt="2023-07-06T17:59:58.298" v="7277" actId="20577"/>
          <ac:spMkLst>
            <pc:docMk/>
            <pc:sldMk cId="2124231653" sldId="304"/>
            <ac:spMk id="7" creationId="{FCBB69A3-039D-E151-C007-021C8EC6E862}"/>
          </ac:spMkLst>
        </pc:spChg>
        <pc:spChg chg="add mod">
          <ac:chgData name="Winters, Amber" userId="389caf7d-7f00-408e-a4e9-0c8935e7778a" providerId="ADAL" clId="{A3E620D7-05E9-47AD-9577-2211909369CB}" dt="2023-07-06T18:00:12.921" v="7332" actId="20577"/>
          <ac:spMkLst>
            <pc:docMk/>
            <pc:sldMk cId="2124231653" sldId="304"/>
            <ac:spMk id="12" creationId="{A418CCBF-22D2-100B-7505-95C03E7B83FC}"/>
          </ac:spMkLst>
        </pc:spChg>
        <pc:spChg chg="del">
          <ac:chgData name="Winters, Amber" userId="389caf7d-7f00-408e-a4e9-0c8935e7778a" providerId="ADAL" clId="{A3E620D7-05E9-47AD-9577-2211909369CB}" dt="2023-07-06T17:59:20.672" v="7262" actId="478"/>
          <ac:spMkLst>
            <pc:docMk/>
            <pc:sldMk cId="2124231653" sldId="304"/>
            <ac:spMk id="18" creationId="{8D6579CB-76C5-6712-4341-631808754591}"/>
          </ac:spMkLst>
        </pc:spChg>
        <pc:grpChg chg="add mod">
          <ac:chgData name="Winters, Amber" userId="389caf7d-7f00-408e-a4e9-0c8935e7778a" providerId="ADAL" clId="{A3E620D7-05E9-47AD-9577-2211909369CB}" dt="2023-07-06T17:59:37.586" v="7266"/>
          <ac:grpSpMkLst>
            <pc:docMk/>
            <pc:sldMk cId="2124231653" sldId="304"/>
            <ac:grpSpMk id="2" creationId="{32C32DFF-45B8-6175-6F13-6F819A063151}"/>
          </ac:grpSpMkLst>
        </pc:grpChg>
        <pc:grpChg chg="del">
          <ac:chgData name="Winters, Amber" userId="389caf7d-7f00-408e-a4e9-0c8935e7778a" providerId="ADAL" clId="{A3E620D7-05E9-47AD-9577-2211909369CB}" dt="2023-07-06T17:59:18.716" v="7261" actId="478"/>
          <ac:grpSpMkLst>
            <pc:docMk/>
            <pc:sldMk cId="2124231653" sldId="304"/>
            <ac:grpSpMk id="8" creationId="{80FB9957-79E1-AC4F-A71E-047BCBFA91F4}"/>
          </ac:grpSpMkLst>
        </pc:grpChg>
        <pc:picChg chg="del">
          <ac:chgData name="Winters, Amber" userId="389caf7d-7f00-408e-a4e9-0c8935e7778a" providerId="ADAL" clId="{A3E620D7-05E9-47AD-9577-2211909369CB}" dt="2023-07-06T17:59:22.920" v="7265" actId="478"/>
          <ac:picMkLst>
            <pc:docMk/>
            <pc:sldMk cId="2124231653" sldId="304"/>
            <ac:picMk id="13" creationId="{4DDE9782-F6C4-9224-6EC2-06E8F1BE844A}"/>
          </ac:picMkLst>
        </pc:picChg>
        <pc:picChg chg="add mod">
          <ac:chgData name="Winters, Amber" userId="389caf7d-7f00-408e-a4e9-0c8935e7778a" providerId="ADAL" clId="{A3E620D7-05E9-47AD-9577-2211909369CB}" dt="2023-07-06T18:01:49.875" v="7341" actId="1076"/>
          <ac:picMkLst>
            <pc:docMk/>
            <pc:sldMk cId="2124231653" sldId="304"/>
            <ac:picMk id="15" creationId="{72AC1FD2-C263-310E-BAC3-3569EE663DBC}"/>
          </ac:picMkLst>
        </pc:picChg>
        <pc:picChg chg="add mod">
          <ac:chgData name="Winters, Amber" userId="389caf7d-7f00-408e-a4e9-0c8935e7778a" providerId="ADAL" clId="{A3E620D7-05E9-47AD-9577-2211909369CB}" dt="2023-07-06T18:02:16.606" v="7354" actId="692"/>
          <ac:picMkLst>
            <pc:docMk/>
            <pc:sldMk cId="2124231653" sldId="304"/>
            <ac:picMk id="17" creationId="{B71E6D62-92E3-501C-E9AB-61FE942675ED}"/>
          </ac:picMkLst>
        </pc:picChg>
        <pc:picChg chg="add mod">
          <ac:chgData name="Winters, Amber" userId="389caf7d-7f00-408e-a4e9-0c8935e7778a" providerId="ADAL" clId="{A3E620D7-05E9-47AD-9577-2211909369CB}" dt="2023-07-06T18:02:37.271" v="7361" actId="692"/>
          <ac:picMkLst>
            <pc:docMk/>
            <pc:sldMk cId="2124231653" sldId="304"/>
            <ac:picMk id="20" creationId="{A1DAC84A-2E9A-EC92-5677-A13486742630}"/>
          </ac:picMkLst>
        </pc:picChg>
        <pc:cxnChg chg="del">
          <ac:chgData name="Winters, Amber" userId="389caf7d-7f00-408e-a4e9-0c8935e7778a" providerId="ADAL" clId="{A3E620D7-05E9-47AD-9577-2211909369CB}" dt="2023-07-06T17:59:22.184" v="7264" actId="478"/>
          <ac:cxnSpMkLst>
            <pc:docMk/>
            <pc:sldMk cId="2124231653" sldId="304"/>
            <ac:cxnSpMk id="5" creationId="{2B129A2D-39BA-3AAD-DC30-D23865CBF447}"/>
          </ac:cxnSpMkLst>
        </pc:cxnChg>
        <pc:cxnChg chg="mod">
          <ac:chgData name="Winters, Amber" userId="389caf7d-7f00-408e-a4e9-0c8935e7778a" providerId="ADAL" clId="{A3E620D7-05E9-47AD-9577-2211909369CB}" dt="2023-07-06T17:59:37.586" v="7266"/>
          <ac:cxnSpMkLst>
            <pc:docMk/>
            <pc:sldMk cId="2124231653" sldId="304"/>
            <ac:cxnSpMk id="9" creationId="{A02137ED-1B2F-7F22-6B41-0543CE3E47B3}"/>
          </ac:cxnSpMkLst>
        </pc:cxnChg>
      </pc:sldChg>
      <pc:sldChg chg="addSp delSp modSp mod modNotesTx">
        <pc:chgData name="Winters, Amber" userId="389caf7d-7f00-408e-a4e9-0c8935e7778a" providerId="ADAL" clId="{A3E620D7-05E9-47AD-9577-2211909369CB}" dt="2023-07-07T17:09:26.405" v="11672" actId="20577"/>
        <pc:sldMkLst>
          <pc:docMk/>
          <pc:sldMk cId="4218082884" sldId="305"/>
        </pc:sldMkLst>
        <pc:spChg chg="add del mod">
          <ac:chgData name="Winters, Amber" userId="389caf7d-7f00-408e-a4e9-0c8935e7778a" providerId="ADAL" clId="{A3E620D7-05E9-47AD-9577-2211909369CB}" dt="2023-07-06T18:03:09.663" v="7366" actId="478"/>
          <ac:spMkLst>
            <pc:docMk/>
            <pc:sldMk cId="4218082884" sldId="305"/>
            <ac:spMk id="5" creationId="{EF0CA867-78D0-815C-296B-A443DC78A98B}"/>
          </ac:spMkLst>
        </pc:spChg>
        <pc:spChg chg="add mod">
          <ac:chgData name="Winters, Amber" userId="389caf7d-7f00-408e-a4e9-0c8935e7778a" providerId="ADAL" clId="{A3E620D7-05E9-47AD-9577-2211909369CB}" dt="2023-07-06T18:04:15.513" v="7512" actId="20577"/>
          <ac:spMkLst>
            <pc:docMk/>
            <pc:sldMk cId="4218082884" sldId="305"/>
            <ac:spMk id="6" creationId="{0AED25F8-080B-139F-73C9-4EAFDE03E8F2}"/>
          </ac:spMkLst>
        </pc:spChg>
        <pc:spChg chg="mod">
          <ac:chgData name="Winters, Amber" userId="389caf7d-7f00-408e-a4e9-0c8935e7778a" providerId="ADAL" clId="{A3E620D7-05E9-47AD-9577-2211909369CB}" dt="2023-07-06T18:03:35.246" v="7376" actId="20577"/>
          <ac:spMkLst>
            <pc:docMk/>
            <pc:sldMk cId="4218082884" sldId="305"/>
            <ac:spMk id="10" creationId="{2F7FAFD5-F387-4983-887D-6A5BB53A5FA0}"/>
          </ac:spMkLst>
        </pc:spChg>
        <pc:grpChg chg="add mod">
          <ac:chgData name="Winters, Amber" userId="389caf7d-7f00-408e-a4e9-0c8935e7778a" providerId="ADAL" clId="{A3E620D7-05E9-47AD-9577-2211909369CB}" dt="2023-07-06T18:03:17.087" v="7368" actId="1076"/>
          <ac:grpSpMkLst>
            <pc:docMk/>
            <pc:sldMk cId="4218082884" sldId="305"/>
            <ac:grpSpMk id="8" creationId="{DDF4EF83-109B-0D33-DF6B-CD0F516B7631}"/>
          </ac:grpSpMkLst>
        </pc:grpChg>
        <pc:picChg chg="add mod">
          <ac:chgData name="Winters, Amber" userId="389caf7d-7f00-408e-a4e9-0c8935e7778a" providerId="ADAL" clId="{A3E620D7-05E9-47AD-9577-2211909369CB}" dt="2023-07-06T18:04:59.307" v="7526" actId="692"/>
          <ac:picMkLst>
            <pc:docMk/>
            <pc:sldMk cId="4218082884" sldId="305"/>
            <ac:picMk id="14" creationId="{DF7A7DD0-0ABE-5666-D4C1-4F1CD2F40D9B}"/>
          </ac:picMkLst>
        </pc:picChg>
        <pc:picChg chg="del">
          <ac:chgData name="Winters, Amber" userId="389caf7d-7f00-408e-a4e9-0c8935e7778a" providerId="ADAL" clId="{A3E620D7-05E9-47AD-9577-2211909369CB}" dt="2023-07-06T18:04:43.794" v="7513" actId="478"/>
          <ac:picMkLst>
            <pc:docMk/>
            <pc:sldMk cId="4218082884" sldId="305"/>
            <ac:picMk id="17" creationId="{B71E6D62-92E3-501C-E9AB-61FE942675ED}"/>
          </ac:picMkLst>
        </pc:picChg>
        <pc:picChg chg="add mod">
          <ac:chgData name="Winters, Amber" userId="389caf7d-7f00-408e-a4e9-0c8935e7778a" providerId="ADAL" clId="{A3E620D7-05E9-47AD-9577-2211909369CB}" dt="2023-07-06T18:05:05.178" v="7533" actId="692"/>
          <ac:picMkLst>
            <pc:docMk/>
            <pc:sldMk cId="4218082884" sldId="305"/>
            <ac:picMk id="18" creationId="{03AADD48-C4C6-73D9-B12B-3D8B67C21EC5}"/>
          </ac:picMkLst>
        </pc:picChg>
        <pc:picChg chg="del">
          <ac:chgData name="Winters, Amber" userId="389caf7d-7f00-408e-a4e9-0c8935e7778a" providerId="ADAL" clId="{A3E620D7-05E9-47AD-9577-2211909369CB}" dt="2023-07-06T18:04:44.592" v="7514" actId="478"/>
          <ac:picMkLst>
            <pc:docMk/>
            <pc:sldMk cId="4218082884" sldId="305"/>
            <ac:picMk id="20" creationId="{A1DAC84A-2E9A-EC92-5677-A13486742630}"/>
          </ac:picMkLst>
        </pc:picChg>
        <pc:cxnChg chg="mod">
          <ac:chgData name="Winters, Amber" userId="389caf7d-7f00-408e-a4e9-0c8935e7778a" providerId="ADAL" clId="{A3E620D7-05E9-47AD-9577-2211909369CB}" dt="2023-07-06T18:03:13.391" v="7367"/>
          <ac:cxnSpMkLst>
            <pc:docMk/>
            <pc:sldMk cId="4218082884" sldId="305"/>
            <ac:cxnSpMk id="11" creationId="{ABD3F9B8-AFB8-B9AE-CEE3-49D2030D0E15}"/>
          </ac:cxnSpMkLst>
        </pc:cxnChg>
      </pc:sldChg>
      <pc:sldChg chg="addSp delSp modSp mod modNotesTx">
        <pc:chgData name="Winters, Amber" userId="389caf7d-7f00-408e-a4e9-0c8935e7778a" providerId="ADAL" clId="{A3E620D7-05E9-47AD-9577-2211909369CB}" dt="2023-07-07T17:12:59.587" v="12084" actId="20577"/>
        <pc:sldMkLst>
          <pc:docMk/>
          <pc:sldMk cId="4180451562" sldId="306"/>
        </pc:sldMkLst>
        <pc:spChg chg="mod">
          <ac:chgData name="Winters, Amber" userId="389caf7d-7f00-408e-a4e9-0c8935e7778a" providerId="ADAL" clId="{A3E620D7-05E9-47AD-9577-2211909369CB}" dt="2023-07-06T18:05:33.876" v="7559" actId="20577"/>
          <ac:spMkLst>
            <pc:docMk/>
            <pc:sldMk cId="4180451562" sldId="306"/>
            <ac:spMk id="13" creationId="{95835EFB-F97F-3622-6A97-B2A69971F004}"/>
          </ac:spMkLst>
        </pc:spChg>
        <pc:spChg chg="add mod">
          <ac:chgData name="Winters, Amber" userId="389caf7d-7f00-408e-a4e9-0c8935e7778a" providerId="ADAL" clId="{A3E620D7-05E9-47AD-9577-2211909369CB}" dt="2023-07-06T18:06:20.475" v="7681" actId="20577"/>
          <ac:spMkLst>
            <pc:docMk/>
            <pc:sldMk cId="4180451562" sldId="306"/>
            <ac:spMk id="17" creationId="{D6E20DA7-9DB0-70CE-8618-D081E5D24A70}"/>
          </ac:spMkLst>
        </pc:spChg>
        <pc:grpChg chg="add mod">
          <ac:chgData name="Winters, Amber" userId="389caf7d-7f00-408e-a4e9-0c8935e7778a" providerId="ADAL" clId="{A3E620D7-05E9-47AD-9577-2211909369CB}" dt="2023-07-06T18:05:37.400" v="7560" actId="1076"/>
          <ac:grpSpMkLst>
            <pc:docMk/>
            <pc:sldMk cId="4180451562" sldId="306"/>
            <ac:grpSpMk id="5" creationId="{461B53A2-90D9-72C2-B6C7-E1EB95C4429F}"/>
          </ac:grpSpMkLst>
        </pc:grpChg>
        <pc:picChg chg="del">
          <ac:chgData name="Winters, Amber" userId="389caf7d-7f00-408e-a4e9-0c8935e7778a" providerId="ADAL" clId="{A3E620D7-05E9-47AD-9577-2211909369CB}" dt="2023-07-06T18:06:26.692" v="7683" actId="478"/>
          <ac:picMkLst>
            <pc:docMk/>
            <pc:sldMk cId="4180451562" sldId="306"/>
            <ac:picMk id="14" creationId="{DF7A7DD0-0ABE-5666-D4C1-4F1CD2F40D9B}"/>
          </ac:picMkLst>
        </pc:picChg>
        <pc:picChg chg="del">
          <ac:chgData name="Winters, Amber" userId="389caf7d-7f00-408e-a4e9-0c8935e7778a" providerId="ADAL" clId="{A3E620D7-05E9-47AD-9577-2211909369CB}" dt="2023-07-06T18:06:25.308" v="7682" actId="478"/>
          <ac:picMkLst>
            <pc:docMk/>
            <pc:sldMk cId="4180451562" sldId="306"/>
            <ac:picMk id="18" creationId="{03AADD48-C4C6-73D9-B12B-3D8B67C21EC5}"/>
          </ac:picMkLst>
        </pc:picChg>
        <pc:picChg chg="add mod">
          <ac:chgData name="Winters, Amber" userId="389caf7d-7f00-408e-a4e9-0c8935e7778a" providerId="ADAL" clId="{A3E620D7-05E9-47AD-9577-2211909369CB}" dt="2023-07-06T18:06:49.029" v="7691" actId="692"/>
          <ac:picMkLst>
            <pc:docMk/>
            <pc:sldMk cId="4180451562" sldId="306"/>
            <ac:picMk id="20" creationId="{93CDD198-5685-33EF-B0A7-949F2A7E92F3}"/>
          </ac:picMkLst>
        </pc:picChg>
        <pc:cxnChg chg="mod">
          <ac:chgData name="Winters, Amber" userId="389caf7d-7f00-408e-a4e9-0c8935e7778a" providerId="ADAL" clId="{A3E620D7-05E9-47AD-9577-2211909369CB}" dt="2023-07-06T18:05:22.939" v="7534"/>
          <ac:cxnSpMkLst>
            <pc:docMk/>
            <pc:sldMk cId="4180451562" sldId="306"/>
            <ac:cxnSpMk id="16" creationId="{D08FC5AC-A33B-AE64-679A-209980ECC453}"/>
          </ac:cxnSpMkLst>
        </pc:cxnChg>
      </pc:sldChg>
      <pc:sldChg chg="addSp delSp modSp mod modNotesTx">
        <pc:chgData name="Winters, Amber" userId="389caf7d-7f00-408e-a4e9-0c8935e7778a" providerId="ADAL" clId="{A3E620D7-05E9-47AD-9577-2211909369CB}" dt="2023-07-07T17:12:50.530" v="12082" actId="20577"/>
        <pc:sldMkLst>
          <pc:docMk/>
          <pc:sldMk cId="3671657529" sldId="307"/>
        </pc:sldMkLst>
        <pc:spChg chg="mod">
          <ac:chgData name="Winters, Amber" userId="389caf7d-7f00-408e-a4e9-0c8935e7778a" providerId="ADAL" clId="{A3E620D7-05E9-47AD-9577-2211909369CB}" dt="2023-07-06T18:11:47.862" v="8793" actId="20577"/>
          <ac:spMkLst>
            <pc:docMk/>
            <pc:sldMk cId="3671657529" sldId="307"/>
            <ac:spMk id="4" creationId="{0C6EEEE4-6D16-4DD7-6DCE-565043A6E7E2}"/>
          </ac:spMkLst>
        </pc:spChg>
        <pc:spChg chg="mod">
          <ac:chgData name="Winters, Amber" userId="389caf7d-7f00-408e-a4e9-0c8935e7778a" providerId="ADAL" clId="{A3E620D7-05E9-47AD-9577-2211909369CB}" dt="2023-07-06T18:12:06.446" v="8802" actId="20577"/>
          <ac:spMkLst>
            <pc:docMk/>
            <pc:sldMk cId="3671657529" sldId="307"/>
            <ac:spMk id="7" creationId="{FCBB69A3-039D-E151-C007-021C8EC6E862}"/>
          </ac:spMkLst>
        </pc:spChg>
        <pc:spChg chg="mod">
          <ac:chgData name="Winters, Amber" userId="389caf7d-7f00-408e-a4e9-0c8935e7778a" providerId="ADAL" clId="{A3E620D7-05E9-47AD-9577-2211909369CB}" dt="2023-07-06T18:22:56.516" v="8909" actId="20577"/>
          <ac:spMkLst>
            <pc:docMk/>
            <pc:sldMk cId="3671657529" sldId="307"/>
            <ac:spMk id="12" creationId="{A418CCBF-22D2-100B-7505-95C03E7B83FC}"/>
          </ac:spMkLst>
        </pc:spChg>
        <pc:spChg chg="mod">
          <ac:chgData name="Winters, Amber" userId="389caf7d-7f00-408e-a4e9-0c8935e7778a" providerId="ADAL" clId="{A3E620D7-05E9-47AD-9577-2211909369CB}" dt="2023-07-06T18:26:28.009" v="8965" actId="20577"/>
          <ac:spMkLst>
            <pc:docMk/>
            <pc:sldMk cId="3671657529" sldId="307"/>
            <ac:spMk id="18" creationId="{DBDF99B8-42CE-12E9-782F-95B1A3CE8C17}"/>
          </ac:spMkLst>
        </pc:spChg>
        <pc:spChg chg="add mod">
          <ac:chgData name="Winters, Amber" userId="389caf7d-7f00-408e-a4e9-0c8935e7778a" providerId="ADAL" clId="{A3E620D7-05E9-47AD-9577-2211909369CB}" dt="2023-07-06T18:29:09.373" v="9140" actId="1036"/>
          <ac:spMkLst>
            <pc:docMk/>
            <pc:sldMk cId="3671657529" sldId="307"/>
            <ac:spMk id="21" creationId="{AE223A09-656C-C6BB-2CE4-587FF1E61F75}"/>
          </ac:spMkLst>
        </pc:spChg>
        <pc:grpChg chg="add mod">
          <ac:chgData name="Winters, Amber" userId="389caf7d-7f00-408e-a4e9-0c8935e7778a" providerId="ADAL" clId="{A3E620D7-05E9-47AD-9577-2211909369CB}" dt="2023-07-06T18:29:12.670" v="9144" actId="1036"/>
          <ac:grpSpMkLst>
            <pc:docMk/>
            <pc:sldMk cId="3671657529" sldId="307"/>
            <ac:grpSpMk id="16" creationId="{1483BA88-6952-67CC-1DBC-0058231D17D5}"/>
          </ac:grpSpMkLst>
        </pc:grpChg>
        <pc:picChg chg="add mod modCrop">
          <ac:chgData name="Winters, Amber" userId="389caf7d-7f00-408e-a4e9-0c8935e7778a" providerId="ADAL" clId="{A3E620D7-05E9-47AD-9577-2211909369CB}" dt="2023-07-06T18:15:12.165" v="8835" actId="1037"/>
          <ac:picMkLst>
            <pc:docMk/>
            <pc:sldMk cId="3671657529" sldId="307"/>
            <ac:picMk id="6" creationId="{E955A1DE-866A-5BB9-8505-7238C6941454}"/>
          </ac:picMkLst>
        </pc:picChg>
        <pc:picChg chg="add del mod ord modCrop">
          <ac:chgData name="Winters, Amber" userId="389caf7d-7f00-408e-a4e9-0c8935e7778a" providerId="ADAL" clId="{A3E620D7-05E9-47AD-9577-2211909369CB}" dt="2023-07-06T18:15:00.651" v="8830" actId="478"/>
          <ac:picMkLst>
            <pc:docMk/>
            <pc:sldMk cId="3671657529" sldId="307"/>
            <ac:picMk id="8" creationId="{417A07A9-88D2-A187-02F7-639F1AF272A3}"/>
          </ac:picMkLst>
        </pc:picChg>
        <pc:picChg chg="add del mod">
          <ac:chgData name="Winters, Amber" userId="389caf7d-7f00-408e-a4e9-0c8935e7778a" providerId="ADAL" clId="{A3E620D7-05E9-47AD-9577-2211909369CB}" dt="2023-07-06T18:26:42.114" v="8967" actId="478"/>
          <ac:picMkLst>
            <pc:docMk/>
            <pc:sldMk cId="3671657529" sldId="307"/>
            <ac:picMk id="11" creationId="{58D38819-5DE0-A6C7-8C1B-B088FCDC07F7}"/>
          </ac:picMkLst>
        </pc:picChg>
        <pc:picChg chg="add del mod">
          <ac:chgData name="Winters, Amber" userId="389caf7d-7f00-408e-a4e9-0c8935e7778a" providerId="ADAL" clId="{A3E620D7-05E9-47AD-9577-2211909369CB}" dt="2023-07-06T18:26:41.506" v="8966" actId="478"/>
          <ac:picMkLst>
            <pc:docMk/>
            <pc:sldMk cId="3671657529" sldId="307"/>
            <ac:picMk id="14" creationId="{148E73B1-5FDE-20F3-4602-A89A1247409A}"/>
          </ac:picMkLst>
        </pc:picChg>
        <pc:picChg chg="del">
          <ac:chgData name="Winters, Amber" userId="389caf7d-7f00-408e-a4e9-0c8935e7778a" providerId="ADAL" clId="{A3E620D7-05E9-47AD-9577-2211909369CB}" dt="2023-07-06T18:11:31.262" v="8763" actId="478"/>
          <ac:picMkLst>
            <pc:docMk/>
            <pc:sldMk cId="3671657529" sldId="307"/>
            <ac:picMk id="15" creationId="{72AC1FD2-C263-310E-BAC3-3569EE663DBC}"/>
          </ac:picMkLst>
        </pc:picChg>
        <pc:picChg chg="del">
          <ac:chgData name="Winters, Amber" userId="389caf7d-7f00-408e-a4e9-0c8935e7778a" providerId="ADAL" clId="{A3E620D7-05E9-47AD-9577-2211909369CB}" dt="2023-07-06T18:11:30.400" v="8762" actId="478"/>
          <ac:picMkLst>
            <pc:docMk/>
            <pc:sldMk cId="3671657529" sldId="307"/>
            <ac:picMk id="17" creationId="{B71E6D62-92E3-501C-E9AB-61FE942675ED}"/>
          </ac:picMkLst>
        </pc:picChg>
        <pc:picChg chg="del">
          <ac:chgData name="Winters, Amber" userId="389caf7d-7f00-408e-a4e9-0c8935e7778a" providerId="ADAL" clId="{A3E620D7-05E9-47AD-9577-2211909369CB}" dt="2023-07-06T18:11:29.583" v="8761" actId="478"/>
          <ac:picMkLst>
            <pc:docMk/>
            <pc:sldMk cId="3671657529" sldId="307"/>
            <ac:picMk id="20" creationId="{A1DAC84A-2E9A-EC92-5677-A13486742630}"/>
          </ac:picMkLst>
        </pc:picChg>
        <pc:picChg chg="add mod">
          <ac:chgData name="Winters, Amber" userId="389caf7d-7f00-408e-a4e9-0c8935e7778a" providerId="ADAL" clId="{A3E620D7-05E9-47AD-9577-2211909369CB}" dt="2023-07-06T18:28:46.829" v="9125" actId="1076"/>
          <ac:picMkLst>
            <pc:docMk/>
            <pc:sldMk cId="3671657529" sldId="307"/>
            <ac:picMk id="23" creationId="{9A64853E-AA4E-BBE2-1EB3-C22A9A8B82C9}"/>
          </ac:picMkLst>
        </pc:picChg>
        <pc:picChg chg="add mod">
          <ac:chgData name="Winters, Amber" userId="389caf7d-7f00-408e-a4e9-0c8935e7778a" providerId="ADAL" clId="{A3E620D7-05E9-47AD-9577-2211909369CB}" dt="2023-07-06T18:29:01.068" v="9136" actId="692"/>
          <ac:picMkLst>
            <pc:docMk/>
            <pc:sldMk cId="3671657529" sldId="307"/>
            <ac:picMk id="25" creationId="{DFB8F257-BA9F-C11E-338B-0A588D81C09A}"/>
          </ac:picMkLst>
        </pc:picChg>
        <pc:cxnChg chg="mod">
          <ac:chgData name="Winters, Amber" userId="389caf7d-7f00-408e-a4e9-0c8935e7778a" providerId="ADAL" clId="{A3E620D7-05E9-47AD-9577-2211909369CB}" dt="2023-07-06T18:26:10.768" v="8931"/>
          <ac:cxnSpMkLst>
            <pc:docMk/>
            <pc:sldMk cId="3671657529" sldId="307"/>
            <ac:cxnSpMk id="19" creationId="{DDFC2368-A665-6B00-9E7E-6C735E521818}"/>
          </ac:cxnSpMkLst>
        </pc:cxnChg>
      </pc:sldChg>
      <pc:sldChg chg="addSp delSp modSp mod modNotesTx">
        <pc:chgData name="Winters, Amber" userId="389caf7d-7f00-408e-a4e9-0c8935e7778a" providerId="ADAL" clId="{A3E620D7-05E9-47AD-9577-2211909369CB}" dt="2023-07-07T17:13:46.691" v="12191" actId="20577"/>
        <pc:sldMkLst>
          <pc:docMk/>
          <pc:sldMk cId="2134224828" sldId="308"/>
        </pc:sldMkLst>
        <pc:spChg chg="mod">
          <ac:chgData name="Winters, Amber" userId="389caf7d-7f00-408e-a4e9-0c8935e7778a" providerId="ADAL" clId="{A3E620D7-05E9-47AD-9577-2211909369CB}" dt="2023-07-06T18:29:38.718" v="9152" actId="20577"/>
          <ac:spMkLst>
            <pc:docMk/>
            <pc:sldMk cId="2134224828" sldId="308"/>
            <ac:spMk id="8" creationId="{E4FFD53D-ED3D-3845-0B6F-2E7B72D67C0D}"/>
          </ac:spMkLst>
        </pc:spChg>
        <pc:spChg chg="add mod">
          <ac:chgData name="Winters, Amber" userId="389caf7d-7f00-408e-a4e9-0c8935e7778a" providerId="ADAL" clId="{A3E620D7-05E9-47AD-9577-2211909369CB}" dt="2023-07-06T18:33:00.669" v="9368" actId="1076"/>
          <ac:spMkLst>
            <pc:docMk/>
            <pc:sldMk cId="2134224828" sldId="308"/>
            <ac:spMk id="11" creationId="{BE5655D6-9049-2034-D7B5-B9AD7E91EF08}"/>
          </ac:spMkLst>
        </pc:spChg>
        <pc:grpChg chg="add mod">
          <ac:chgData name="Winters, Amber" userId="389caf7d-7f00-408e-a4e9-0c8935e7778a" providerId="ADAL" clId="{A3E620D7-05E9-47AD-9577-2211909369CB}" dt="2023-07-06T18:29:46.487" v="9156" actId="1036"/>
          <ac:grpSpMkLst>
            <pc:docMk/>
            <pc:sldMk cId="2134224828" sldId="308"/>
            <ac:grpSpMk id="5" creationId="{B2DA5EA2-F262-5D19-A109-065F943293FA}"/>
          </ac:grpSpMkLst>
        </pc:grpChg>
        <pc:picChg chg="add mod">
          <ac:chgData name="Winters, Amber" userId="389caf7d-7f00-408e-a4e9-0c8935e7778a" providerId="ADAL" clId="{A3E620D7-05E9-47AD-9577-2211909369CB}" dt="2023-07-06T18:32:00.097" v="9355" actId="1076"/>
          <ac:picMkLst>
            <pc:docMk/>
            <pc:sldMk cId="2134224828" sldId="308"/>
            <ac:picMk id="14" creationId="{20A22B65-5ABD-56BF-B42D-78DF9A5949EE}"/>
          </ac:picMkLst>
        </pc:picChg>
        <pc:picChg chg="add mod">
          <ac:chgData name="Winters, Amber" userId="389caf7d-7f00-408e-a4e9-0c8935e7778a" providerId="ADAL" clId="{A3E620D7-05E9-47AD-9577-2211909369CB}" dt="2023-07-06T18:32:15.140" v="9367" actId="1038"/>
          <ac:picMkLst>
            <pc:docMk/>
            <pc:sldMk cId="2134224828" sldId="308"/>
            <ac:picMk id="17" creationId="{CD5A2C95-C66A-25D5-F7E1-FD0189472DEA}"/>
          </ac:picMkLst>
        </pc:picChg>
        <pc:picChg chg="del">
          <ac:chgData name="Winters, Amber" userId="389caf7d-7f00-408e-a4e9-0c8935e7778a" providerId="ADAL" clId="{A3E620D7-05E9-47AD-9577-2211909369CB}" dt="2023-07-06T18:30:53.257" v="9339" actId="478"/>
          <ac:picMkLst>
            <pc:docMk/>
            <pc:sldMk cId="2134224828" sldId="308"/>
            <ac:picMk id="23" creationId="{9A64853E-AA4E-BBE2-1EB3-C22A9A8B82C9}"/>
          </ac:picMkLst>
        </pc:picChg>
        <pc:picChg chg="del">
          <ac:chgData name="Winters, Amber" userId="389caf7d-7f00-408e-a4e9-0c8935e7778a" providerId="ADAL" clId="{A3E620D7-05E9-47AD-9577-2211909369CB}" dt="2023-07-06T18:30:52.570" v="9338" actId="478"/>
          <ac:picMkLst>
            <pc:docMk/>
            <pc:sldMk cId="2134224828" sldId="308"/>
            <ac:picMk id="25" creationId="{DFB8F257-BA9F-C11E-338B-0A588D81C09A}"/>
          </ac:picMkLst>
        </pc:picChg>
        <pc:cxnChg chg="mod">
          <ac:chgData name="Winters, Amber" userId="389caf7d-7f00-408e-a4e9-0c8935e7778a" providerId="ADAL" clId="{A3E620D7-05E9-47AD-9577-2211909369CB}" dt="2023-07-06T18:29:27.579" v="9145"/>
          <ac:cxnSpMkLst>
            <pc:docMk/>
            <pc:sldMk cId="2134224828" sldId="308"/>
            <ac:cxnSpMk id="10" creationId="{3ABDE62F-A53E-A904-EA34-5FF1472F2EF6}"/>
          </ac:cxnSpMkLst>
        </pc:cxnChg>
      </pc:sldChg>
      <pc:sldChg chg="addSp delSp modSp mod modNotesTx">
        <pc:chgData name="Winters, Amber" userId="389caf7d-7f00-408e-a4e9-0c8935e7778a" providerId="ADAL" clId="{A3E620D7-05E9-47AD-9577-2211909369CB}" dt="2023-07-07T17:12:22.571" v="11974" actId="20577"/>
        <pc:sldMkLst>
          <pc:docMk/>
          <pc:sldMk cId="1306253957" sldId="309"/>
        </pc:sldMkLst>
        <pc:spChg chg="del">
          <ac:chgData name="Winters, Amber" userId="389caf7d-7f00-408e-a4e9-0c8935e7778a" providerId="ADAL" clId="{A3E620D7-05E9-47AD-9577-2211909369CB}" dt="2023-07-06T18:33:35.432" v="9369" actId="478"/>
          <ac:spMkLst>
            <pc:docMk/>
            <pc:sldMk cId="1306253957" sldId="309"/>
            <ac:spMk id="21" creationId="{AE223A09-656C-C6BB-2CE4-587FF1E61F75}"/>
          </ac:spMkLst>
        </pc:spChg>
        <pc:grpChg chg="del">
          <ac:chgData name="Winters, Amber" userId="389caf7d-7f00-408e-a4e9-0c8935e7778a" providerId="ADAL" clId="{A3E620D7-05E9-47AD-9577-2211909369CB}" dt="2023-07-06T18:33:36.119" v="9370" actId="478"/>
          <ac:grpSpMkLst>
            <pc:docMk/>
            <pc:sldMk cId="1306253957" sldId="309"/>
            <ac:grpSpMk id="16" creationId="{1483BA88-6952-67CC-1DBC-0058231D17D5}"/>
          </ac:grpSpMkLst>
        </pc:grpChg>
        <pc:picChg chg="add mod">
          <ac:chgData name="Winters, Amber" userId="389caf7d-7f00-408e-a4e9-0c8935e7778a" providerId="ADAL" clId="{A3E620D7-05E9-47AD-9577-2211909369CB}" dt="2023-07-06T18:33:52.736" v="9384" actId="692"/>
          <ac:picMkLst>
            <pc:docMk/>
            <pc:sldMk cId="1306253957" sldId="309"/>
            <ac:picMk id="8" creationId="{749DC0D8-90CC-DB11-AD8D-965F4507375A}"/>
          </ac:picMkLst>
        </pc:picChg>
        <pc:picChg chg="add mod">
          <ac:chgData name="Winters, Amber" userId="389caf7d-7f00-408e-a4e9-0c8935e7778a" providerId="ADAL" clId="{A3E620D7-05E9-47AD-9577-2211909369CB}" dt="2023-07-06T18:33:59.401" v="9391" actId="692"/>
          <ac:picMkLst>
            <pc:docMk/>
            <pc:sldMk cId="1306253957" sldId="309"/>
            <ac:picMk id="11" creationId="{6A4B4B83-7AB9-74A3-F038-B9C43E037EE3}"/>
          </ac:picMkLst>
        </pc:picChg>
        <pc:picChg chg="del">
          <ac:chgData name="Winters, Amber" userId="389caf7d-7f00-408e-a4e9-0c8935e7778a" providerId="ADAL" clId="{A3E620D7-05E9-47AD-9577-2211909369CB}" dt="2023-07-06T18:33:38.502" v="9372" actId="478"/>
          <ac:picMkLst>
            <pc:docMk/>
            <pc:sldMk cId="1306253957" sldId="309"/>
            <ac:picMk id="23" creationId="{9A64853E-AA4E-BBE2-1EB3-C22A9A8B82C9}"/>
          </ac:picMkLst>
        </pc:picChg>
        <pc:picChg chg="del">
          <ac:chgData name="Winters, Amber" userId="389caf7d-7f00-408e-a4e9-0c8935e7778a" providerId="ADAL" clId="{A3E620D7-05E9-47AD-9577-2211909369CB}" dt="2023-07-06T18:33:37.558" v="9371" actId="478"/>
          <ac:picMkLst>
            <pc:docMk/>
            <pc:sldMk cId="1306253957" sldId="309"/>
            <ac:picMk id="25" creationId="{DFB8F257-BA9F-C11E-338B-0A588D81C09A}"/>
          </ac:picMkLst>
        </pc:picChg>
      </pc:sldChg>
      <pc:sldChg chg="addSp delSp modSp mod modNotesTx">
        <pc:chgData name="Winters, Amber" userId="389caf7d-7f00-408e-a4e9-0c8935e7778a" providerId="ADAL" clId="{A3E620D7-05E9-47AD-9577-2211909369CB}" dt="2023-07-07T16:38:00.468" v="10967" actId="20577"/>
        <pc:sldMkLst>
          <pc:docMk/>
          <pc:sldMk cId="121289922" sldId="310"/>
        </pc:sldMkLst>
        <pc:spChg chg="mod">
          <ac:chgData name="Winters, Amber" userId="389caf7d-7f00-408e-a4e9-0c8935e7778a" providerId="ADAL" clId="{A3E620D7-05E9-47AD-9577-2211909369CB}" dt="2023-07-06T19:04:49.541" v="10370" actId="20577"/>
          <ac:spMkLst>
            <pc:docMk/>
            <pc:sldMk cId="121289922" sldId="310"/>
            <ac:spMk id="4" creationId="{0C6EEEE4-6D16-4DD7-6DCE-565043A6E7E2}"/>
          </ac:spMkLst>
        </pc:spChg>
        <pc:spChg chg="mod">
          <ac:chgData name="Winters, Amber" userId="389caf7d-7f00-408e-a4e9-0c8935e7778a" providerId="ADAL" clId="{A3E620D7-05E9-47AD-9577-2211909369CB}" dt="2023-07-06T19:06:30.878" v="10423" actId="20577"/>
          <ac:spMkLst>
            <pc:docMk/>
            <pc:sldMk cId="121289922" sldId="310"/>
            <ac:spMk id="7" creationId="{FCBB69A3-039D-E151-C007-021C8EC6E862}"/>
          </ac:spMkLst>
        </pc:spChg>
        <pc:spChg chg="del">
          <ac:chgData name="Winters, Amber" userId="389caf7d-7f00-408e-a4e9-0c8935e7778a" providerId="ADAL" clId="{A3E620D7-05E9-47AD-9577-2211909369CB}" dt="2023-07-06T19:04:56.923" v="10374" actId="478"/>
          <ac:spMkLst>
            <pc:docMk/>
            <pc:sldMk cId="121289922" sldId="310"/>
            <ac:spMk id="11" creationId="{BE5655D6-9049-2034-D7B5-B9AD7E91EF08}"/>
          </ac:spMkLst>
        </pc:spChg>
        <pc:spChg chg="mod">
          <ac:chgData name="Winters, Amber" userId="389caf7d-7f00-408e-a4e9-0c8935e7778a" providerId="ADAL" clId="{A3E620D7-05E9-47AD-9577-2211909369CB}" dt="2023-07-06T19:25:30.313" v="10491" actId="1035"/>
          <ac:spMkLst>
            <pc:docMk/>
            <pc:sldMk cId="121289922" sldId="310"/>
            <ac:spMk id="12" creationId="{A418CCBF-22D2-100B-7505-95C03E7B83FC}"/>
          </ac:spMkLst>
        </pc:spChg>
        <pc:spChg chg="del">
          <ac:chgData name="Winters, Amber" userId="389caf7d-7f00-408e-a4e9-0c8935e7778a" providerId="ADAL" clId="{A3E620D7-05E9-47AD-9577-2211909369CB}" dt="2023-07-06T19:04:55.093" v="10372" actId="478"/>
          <ac:spMkLst>
            <pc:docMk/>
            <pc:sldMk cId="121289922" sldId="310"/>
            <ac:spMk id="21" creationId="{AE223A09-656C-C6BB-2CE4-587FF1E61F75}"/>
          </ac:spMkLst>
        </pc:spChg>
        <pc:grpChg chg="mod">
          <ac:chgData name="Winters, Amber" userId="389caf7d-7f00-408e-a4e9-0c8935e7778a" providerId="ADAL" clId="{A3E620D7-05E9-47AD-9577-2211909369CB}" dt="2023-07-06T19:06:01.786" v="10400" actId="1076"/>
          <ac:grpSpMkLst>
            <pc:docMk/>
            <pc:sldMk cId="121289922" sldId="310"/>
            <ac:grpSpMk id="2" creationId="{32C32DFF-45B8-6175-6F13-6F819A063151}"/>
          </ac:grpSpMkLst>
        </pc:grpChg>
        <pc:grpChg chg="del">
          <ac:chgData name="Winters, Amber" userId="389caf7d-7f00-408e-a4e9-0c8935e7778a" providerId="ADAL" clId="{A3E620D7-05E9-47AD-9577-2211909369CB}" dt="2023-07-06T19:04:55.979" v="10373" actId="478"/>
          <ac:grpSpMkLst>
            <pc:docMk/>
            <pc:sldMk cId="121289922" sldId="310"/>
            <ac:grpSpMk id="5" creationId="{B2DA5EA2-F262-5D19-A109-065F943293FA}"/>
          </ac:grpSpMkLst>
        </pc:grpChg>
        <pc:grpChg chg="del">
          <ac:chgData name="Winters, Amber" userId="389caf7d-7f00-408e-a4e9-0c8935e7778a" providerId="ADAL" clId="{A3E620D7-05E9-47AD-9577-2211909369CB}" dt="2023-07-06T19:04:53.708" v="10371" actId="478"/>
          <ac:grpSpMkLst>
            <pc:docMk/>
            <pc:sldMk cId="121289922" sldId="310"/>
            <ac:grpSpMk id="16" creationId="{1483BA88-6952-67CC-1DBC-0058231D17D5}"/>
          </ac:grpSpMkLst>
        </pc:grpChg>
        <pc:picChg chg="del">
          <ac:chgData name="Winters, Amber" userId="389caf7d-7f00-408e-a4e9-0c8935e7778a" providerId="ADAL" clId="{A3E620D7-05E9-47AD-9577-2211909369CB}" dt="2023-07-06T19:22:44.755" v="10462" actId="478"/>
          <ac:picMkLst>
            <pc:docMk/>
            <pc:sldMk cId="121289922" sldId="310"/>
            <ac:picMk id="6" creationId="{E955A1DE-866A-5BB9-8505-7238C6941454}"/>
          </ac:picMkLst>
        </pc:picChg>
        <pc:picChg chg="del">
          <ac:chgData name="Winters, Amber" userId="389caf7d-7f00-408e-a4e9-0c8935e7778a" providerId="ADAL" clId="{A3E620D7-05E9-47AD-9577-2211909369CB}" dt="2023-07-06T19:22:45.398" v="10463" actId="478"/>
          <ac:picMkLst>
            <pc:docMk/>
            <pc:sldMk cId="121289922" sldId="310"/>
            <ac:picMk id="14" creationId="{20A22B65-5ABD-56BF-B42D-78DF9A5949EE}"/>
          </ac:picMkLst>
        </pc:picChg>
        <pc:picChg chg="add mod">
          <ac:chgData name="Winters, Amber" userId="389caf7d-7f00-408e-a4e9-0c8935e7778a" providerId="ADAL" clId="{A3E620D7-05E9-47AD-9577-2211909369CB}" dt="2023-07-06T19:24:02.666" v="10476" actId="14100"/>
          <ac:picMkLst>
            <pc:docMk/>
            <pc:sldMk cId="121289922" sldId="310"/>
            <ac:picMk id="15" creationId="{8E8FA052-14FD-67A7-1FB0-04F13475ED11}"/>
          </ac:picMkLst>
        </pc:picChg>
        <pc:picChg chg="del">
          <ac:chgData name="Winters, Amber" userId="389caf7d-7f00-408e-a4e9-0c8935e7778a" providerId="ADAL" clId="{A3E620D7-05E9-47AD-9577-2211909369CB}" dt="2023-07-06T19:22:46.005" v="10464" actId="478"/>
          <ac:picMkLst>
            <pc:docMk/>
            <pc:sldMk cId="121289922" sldId="310"/>
            <ac:picMk id="17" creationId="{CD5A2C95-C66A-25D5-F7E1-FD0189472DEA}"/>
          </ac:picMkLst>
        </pc:picChg>
        <pc:picChg chg="add del mod">
          <ac:chgData name="Winters, Amber" userId="389caf7d-7f00-408e-a4e9-0c8935e7778a" providerId="ADAL" clId="{A3E620D7-05E9-47AD-9577-2211909369CB}" dt="2023-07-07T16:37:44.807" v="10892" actId="21"/>
          <ac:picMkLst>
            <pc:docMk/>
            <pc:sldMk cId="121289922" sldId="310"/>
            <ac:picMk id="22" creationId="{F37691FA-911D-7C35-BE9D-A756EDCB7B25}"/>
          </ac:picMkLst>
        </pc:picChg>
        <pc:picChg chg="add del mod">
          <ac:chgData name="Winters, Amber" userId="389caf7d-7f00-408e-a4e9-0c8935e7778a" providerId="ADAL" clId="{A3E620D7-05E9-47AD-9577-2211909369CB}" dt="2023-07-06T19:24:07.639" v="10477" actId="478"/>
          <ac:picMkLst>
            <pc:docMk/>
            <pc:sldMk cId="121289922" sldId="310"/>
            <ac:picMk id="23" creationId="{15FBD145-5BAB-B358-9D0B-7A6F0B608BE8}"/>
          </ac:picMkLst>
        </pc:picChg>
        <pc:picChg chg="add mod">
          <ac:chgData name="Winters, Amber" userId="389caf7d-7f00-408e-a4e9-0c8935e7778a" providerId="ADAL" clId="{A3E620D7-05E9-47AD-9577-2211909369CB}" dt="2023-07-06T19:24:52.416" v="10488" actId="1035"/>
          <ac:picMkLst>
            <pc:docMk/>
            <pc:sldMk cId="121289922" sldId="310"/>
            <ac:picMk id="25" creationId="{3D1A66E3-9C8C-FB71-AD7D-03A69C8E23C9}"/>
          </ac:picMkLst>
        </pc:picChg>
      </pc:sldChg>
      <pc:sldChg chg="addSp delSp modSp mod modNotesTx">
        <pc:chgData name="Winters, Amber" userId="389caf7d-7f00-408e-a4e9-0c8935e7778a" providerId="ADAL" clId="{A3E620D7-05E9-47AD-9577-2211909369CB}" dt="2023-07-07T16:59:56.484" v="11345" actId="478"/>
        <pc:sldMkLst>
          <pc:docMk/>
          <pc:sldMk cId="2990553763" sldId="311"/>
        </pc:sldMkLst>
        <pc:spChg chg="mod">
          <ac:chgData name="Winters, Amber" userId="389caf7d-7f00-408e-a4e9-0c8935e7778a" providerId="ADAL" clId="{A3E620D7-05E9-47AD-9577-2211909369CB}" dt="2023-07-06T19:26:20.572" v="10541" actId="20577"/>
          <ac:spMkLst>
            <pc:docMk/>
            <pc:sldMk cId="2990553763" sldId="311"/>
            <ac:spMk id="6" creationId="{1E0E81DE-25F6-707B-AC32-AE194889EE00}"/>
          </ac:spMkLst>
        </pc:spChg>
        <pc:spChg chg="add mod">
          <ac:chgData name="Winters, Amber" userId="389caf7d-7f00-408e-a4e9-0c8935e7778a" providerId="ADAL" clId="{A3E620D7-05E9-47AD-9577-2211909369CB}" dt="2023-07-07T16:36:40.877" v="10746" actId="20577"/>
          <ac:spMkLst>
            <pc:docMk/>
            <pc:sldMk cId="2990553763" sldId="311"/>
            <ac:spMk id="13" creationId="{BEEE3D56-9665-D1FD-837C-5B1941810ADF}"/>
          </ac:spMkLst>
        </pc:spChg>
        <pc:grpChg chg="add mod">
          <ac:chgData name="Winters, Amber" userId="389caf7d-7f00-408e-a4e9-0c8935e7778a" providerId="ADAL" clId="{A3E620D7-05E9-47AD-9577-2211909369CB}" dt="2023-07-06T19:25:48.570" v="10493" actId="1076"/>
          <ac:grpSpMkLst>
            <pc:docMk/>
            <pc:sldMk cId="2990553763" sldId="311"/>
            <ac:grpSpMk id="5" creationId="{CE1AB225-E9CA-238A-DFFD-40CF80EC6B8D}"/>
          </ac:grpSpMkLst>
        </pc:grpChg>
        <pc:picChg chg="add mod ord modCrop">
          <ac:chgData name="Winters, Amber" userId="389caf7d-7f00-408e-a4e9-0c8935e7778a" providerId="ADAL" clId="{A3E620D7-05E9-47AD-9577-2211909369CB}" dt="2023-07-07T16:22:15.608" v="10570" actId="167"/>
          <ac:picMkLst>
            <pc:docMk/>
            <pc:sldMk cId="2990553763" sldId="311"/>
            <ac:picMk id="11" creationId="{3A1E3177-61E0-6BD7-2E1E-85A0D5DF81C2}"/>
          </ac:picMkLst>
        </pc:picChg>
        <pc:picChg chg="del">
          <ac:chgData name="Winters, Amber" userId="389caf7d-7f00-408e-a4e9-0c8935e7778a" providerId="ADAL" clId="{A3E620D7-05E9-47AD-9577-2211909369CB}" dt="2023-07-07T16:22:17.312" v="10571" actId="478"/>
          <ac:picMkLst>
            <pc:docMk/>
            <pc:sldMk cId="2990553763" sldId="311"/>
            <ac:picMk id="15" creationId="{8E8FA052-14FD-67A7-1FB0-04F13475ED11}"/>
          </ac:picMkLst>
        </pc:picChg>
        <pc:picChg chg="del">
          <ac:chgData name="Winters, Amber" userId="389caf7d-7f00-408e-a4e9-0c8935e7778a" providerId="ADAL" clId="{A3E620D7-05E9-47AD-9577-2211909369CB}" dt="2023-07-07T16:59:56.484" v="11345" actId="478"/>
          <ac:picMkLst>
            <pc:docMk/>
            <pc:sldMk cId="2990553763" sldId="311"/>
            <ac:picMk id="22" creationId="{F37691FA-911D-7C35-BE9D-A756EDCB7B25}"/>
          </ac:picMkLst>
        </pc:picChg>
        <pc:picChg chg="del">
          <ac:chgData name="Winters, Amber" userId="389caf7d-7f00-408e-a4e9-0c8935e7778a" providerId="ADAL" clId="{A3E620D7-05E9-47AD-9577-2211909369CB}" dt="2023-07-07T16:21:15.321" v="10542" actId="478"/>
          <ac:picMkLst>
            <pc:docMk/>
            <pc:sldMk cId="2990553763" sldId="311"/>
            <ac:picMk id="25" creationId="{3D1A66E3-9C8C-FB71-AD7D-03A69C8E23C9}"/>
          </ac:picMkLst>
        </pc:picChg>
        <pc:cxnChg chg="mod">
          <ac:chgData name="Winters, Amber" userId="389caf7d-7f00-408e-a4e9-0c8935e7778a" providerId="ADAL" clId="{A3E620D7-05E9-47AD-9577-2211909369CB}" dt="2023-07-06T19:25:45.694" v="10492"/>
          <ac:cxnSpMkLst>
            <pc:docMk/>
            <pc:sldMk cId="2990553763" sldId="311"/>
            <ac:cxnSpMk id="8" creationId="{957AF110-F086-0D56-297B-CBC2193D708D}"/>
          </ac:cxnSpMkLst>
        </pc:cxnChg>
      </pc:sldChg>
      <pc:sldChg chg="addSp delSp modSp mod modNotesTx">
        <pc:chgData name="Winters, Amber" userId="389caf7d-7f00-408e-a4e9-0c8935e7778a" providerId="ADAL" clId="{A3E620D7-05E9-47AD-9577-2211909369CB}" dt="2023-07-07T17:07:43.834" v="11407" actId="20577"/>
        <pc:sldMkLst>
          <pc:docMk/>
          <pc:sldMk cId="3392666879" sldId="312"/>
        </pc:sldMkLst>
        <pc:spChg chg="mod">
          <ac:chgData name="Winters, Amber" userId="389caf7d-7f00-408e-a4e9-0c8935e7778a" providerId="ADAL" clId="{A3E620D7-05E9-47AD-9577-2211909369CB}" dt="2023-07-07T16:39:34.983" v="11225" actId="20577"/>
          <ac:spMkLst>
            <pc:docMk/>
            <pc:sldMk cId="3392666879" sldId="312"/>
            <ac:spMk id="14" creationId="{2D75E437-F6D4-DA25-814E-93FEFDA8E8BD}"/>
          </ac:spMkLst>
        </pc:spChg>
        <pc:spChg chg="add mod">
          <ac:chgData name="Winters, Amber" userId="389caf7d-7f00-408e-a4e9-0c8935e7778a" providerId="ADAL" clId="{A3E620D7-05E9-47AD-9577-2211909369CB}" dt="2023-07-07T16:48:19.957" v="11325" actId="20577"/>
          <ac:spMkLst>
            <pc:docMk/>
            <pc:sldMk cId="3392666879" sldId="312"/>
            <ac:spMk id="16" creationId="{4CBA4D4A-256D-BFF7-1C7E-17B31D5DE91D}"/>
          </ac:spMkLst>
        </pc:spChg>
        <pc:grpChg chg="add mod">
          <ac:chgData name="Winters, Amber" userId="389caf7d-7f00-408e-a4e9-0c8935e7778a" providerId="ADAL" clId="{A3E620D7-05E9-47AD-9577-2211909369CB}" dt="2023-07-07T16:47:56.621" v="11229" actId="1076"/>
          <ac:grpSpMkLst>
            <pc:docMk/>
            <pc:sldMk cId="3392666879" sldId="312"/>
            <ac:grpSpMk id="10" creationId="{19192269-50F3-4BE1-CB19-34A458EF71B7}"/>
          </ac:grpSpMkLst>
        </pc:grpChg>
        <pc:picChg chg="del ord">
          <ac:chgData name="Winters, Amber" userId="389caf7d-7f00-408e-a4e9-0c8935e7778a" providerId="ADAL" clId="{A3E620D7-05E9-47AD-9577-2211909369CB}" dt="2023-07-07T16:57:11.095" v="11343" actId="478"/>
          <ac:picMkLst>
            <pc:docMk/>
            <pc:sldMk cId="3392666879" sldId="312"/>
            <ac:picMk id="11" creationId="{3A1E3177-61E0-6BD7-2E1E-85A0D5DF81C2}"/>
          </ac:picMkLst>
        </pc:picChg>
        <pc:picChg chg="add mod ord modCrop">
          <ac:chgData name="Winters, Amber" userId="389caf7d-7f00-408e-a4e9-0c8935e7778a" providerId="ADAL" clId="{A3E620D7-05E9-47AD-9577-2211909369CB}" dt="2023-07-07T16:57:08.713" v="11342" actId="167"/>
          <ac:picMkLst>
            <pc:docMk/>
            <pc:sldMk cId="3392666879" sldId="312"/>
            <ac:picMk id="18" creationId="{72D7C8E4-B00D-F25E-CB12-20818AFDDCA4}"/>
          </ac:picMkLst>
        </pc:picChg>
        <pc:picChg chg="add mod">
          <ac:chgData name="Winters, Amber" userId="389caf7d-7f00-408e-a4e9-0c8935e7778a" providerId="ADAL" clId="{A3E620D7-05E9-47AD-9577-2211909369CB}" dt="2023-07-07T17:03:23.777" v="11384" actId="1036"/>
          <ac:picMkLst>
            <pc:docMk/>
            <pc:sldMk cId="3392666879" sldId="312"/>
            <ac:picMk id="20" creationId="{4EDAAFD0-3F75-F672-D3D3-81D3180A4E95}"/>
          </ac:picMkLst>
        </pc:picChg>
        <pc:picChg chg="del">
          <ac:chgData name="Winters, Amber" userId="389caf7d-7f00-408e-a4e9-0c8935e7778a" providerId="ADAL" clId="{A3E620D7-05E9-47AD-9577-2211909369CB}" dt="2023-07-07T16:59:52.444" v="11344" actId="478"/>
          <ac:picMkLst>
            <pc:docMk/>
            <pc:sldMk cId="3392666879" sldId="312"/>
            <ac:picMk id="22" creationId="{F37691FA-911D-7C35-BE9D-A756EDCB7B25}"/>
          </ac:picMkLst>
        </pc:picChg>
        <pc:picChg chg="add mod">
          <ac:chgData name="Winters, Amber" userId="389caf7d-7f00-408e-a4e9-0c8935e7778a" providerId="ADAL" clId="{A3E620D7-05E9-47AD-9577-2211909369CB}" dt="2023-07-07T17:03:09.023" v="11370" actId="1076"/>
          <ac:picMkLst>
            <pc:docMk/>
            <pc:sldMk cId="3392666879" sldId="312"/>
            <ac:picMk id="23" creationId="{E41BA59D-09BA-EC80-06F9-C635FB3CBB65}"/>
          </ac:picMkLst>
        </pc:picChg>
        <pc:cxnChg chg="mod">
          <ac:chgData name="Winters, Amber" userId="389caf7d-7f00-408e-a4e9-0c8935e7778a" providerId="ADAL" clId="{A3E620D7-05E9-47AD-9577-2211909369CB}" dt="2023-07-07T16:39:24.472" v="11204"/>
          <ac:cxnSpMkLst>
            <pc:docMk/>
            <pc:sldMk cId="3392666879" sldId="312"/>
            <ac:cxnSpMk id="15" creationId="{5D398245-E602-16E1-3747-856D5D282860}"/>
          </ac:cxnSpMkLst>
        </pc:cxnChg>
      </pc:sldChg>
      <pc:sldChg chg="addSp delSp modSp mod modNotesTx">
        <pc:chgData name="Winters, Amber" userId="389caf7d-7f00-408e-a4e9-0c8935e7778a" providerId="ADAL" clId="{A3E620D7-05E9-47AD-9577-2211909369CB}" dt="2023-07-07T17:20:05.226" v="12209" actId="403"/>
        <pc:sldMkLst>
          <pc:docMk/>
          <pc:sldMk cId="2997789302" sldId="313"/>
        </pc:sldMkLst>
        <pc:spChg chg="add mod">
          <ac:chgData name="Winters, Amber" userId="389caf7d-7f00-408e-a4e9-0c8935e7778a" providerId="ADAL" clId="{A3E620D7-05E9-47AD-9577-2211909369CB}" dt="2023-07-07T17:19:27.990" v="12203" actId="164"/>
          <ac:spMkLst>
            <pc:docMk/>
            <pc:sldMk cId="2997789302" sldId="313"/>
            <ac:spMk id="2" creationId="{C78484DB-33E4-0CA0-76FF-6350DCEA734C}"/>
          </ac:spMkLst>
        </pc:spChg>
        <pc:spChg chg="add mod">
          <ac:chgData name="Winters, Amber" userId="389caf7d-7f00-408e-a4e9-0c8935e7778a" providerId="ADAL" clId="{A3E620D7-05E9-47AD-9577-2211909369CB}" dt="2023-07-07T17:19:39.702" v="12205" actId="164"/>
          <ac:spMkLst>
            <pc:docMk/>
            <pc:sldMk cId="2997789302" sldId="313"/>
            <ac:spMk id="3" creationId="{99F647E9-6B79-3837-3532-03EF00873CB7}"/>
          </ac:spMkLst>
        </pc:spChg>
        <pc:spChg chg="add mod">
          <ac:chgData name="Winters, Amber" userId="389caf7d-7f00-408e-a4e9-0c8935e7778a" providerId="ADAL" clId="{A3E620D7-05E9-47AD-9577-2211909369CB}" dt="2023-07-07T17:20:05.226" v="12209" actId="403"/>
          <ac:spMkLst>
            <pc:docMk/>
            <pc:sldMk cId="2997789302" sldId="313"/>
            <ac:spMk id="4" creationId="{0CB727F6-D5A5-4158-57A4-435395EFD697}"/>
          </ac:spMkLst>
        </pc:spChg>
        <pc:spChg chg="add mod">
          <ac:chgData name="Winters, Amber" userId="389caf7d-7f00-408e-a4e9-0c8935e7778a" providerId="ADAL" clId="{A3E620D7-05E9-47AD-9577-2211909369CB}" dt="2023-07-07T17:19:39.702" v="12205" actId="164"/>
          <ac:spMkLst>
            <pc:docMk/>
            <pc:sldMk cId="2997789302" sldId="313"/>
            <ac:spMk id="6" creationId="{239E1F7B-6DFC-818C-DD09-707BE30307A1}"/>
          </ac:spMkLst>
        </pc:spChg>
        <pc:spChg chg="del">
          <ac:chgData name="Winters, Amber" userId="389caf7d-7f00-408e-a4e9-0c8935e7778a" providerId="ADAL" clId="{A3E620D7-05E9-47AD-9577-2211909369CB}" dt="2023-07-07T17:19:20.398" v="12202" actId="478"/>
          <ac:spMkLst>
            <pc:docMk/>
            <pc:sldMk cId="2997789302" sldId="313"/>
            <ac:spMk id="9" creationId="{2C554675-0CC3-EF16-D553-89559F3E43F2}"/>
          </ac:spMkLst>
        </pc:spChg>
        <pc:grpChg chg="add mod">
          <ac:chgData name="Winters, Amber" userId="389caf7d-7f00-408e-a4e9-0c8935e7778a" providerId="ADAL" clId="{A3E620D7-05E9-47AD-9577-2211909369CB}" dt="2023-07-07T17:19:27.990" v="12203" actId="164"/>
          <ac:grpSpMkLst>
            <pc:docMk/>
            <pc:sldMk cId="2997789302" sldId="313"/>
            <ac:grpSpMk id="7" creationId="{F8EC9989-3867-0E41-3E6D-D5CB5B34316D}"/>
          </ac:grpSpMkLst>
        </pc:grpChg>
        <pc:grpChg chg="add mod">
          <ac:chgData name="Winters, Amber" userId="389caf7d-7f00-408e-a4e9-0c8935e7778a" providerId="ADAL" clId="{A3E620D7-05E9-47AD-9577-2211909369CB}" dt="2023-07-07T17:19:46.447" v="12206" actId="1076"/>
          <ac:grpSpMkLst>
            <pc:docMk/>
            <pc:sldMk cId="2997789302" sldId="313"/>
            <ac:grpSpMk id="8" creationId="{A6A9EB96-A91F-5478-22A4-3F3885AD0E3C}"/>
          </ac:grpSpMkLst>
        </pc:grpChg>
      </pc:sldChg>
      <pc:sldChg chg="modSp del mod">
        <pc:chgData name="Winters, Amber" userId="389caf7d-7f00-408e-a4e9-0c8935e7778a" providerId="ADAL" clId="{A3E620D7-05E9-47AD-9577-2211909369CB}" dt="2023-07-07T17:21:56.863" v="12279" actId="2696"/>
        <pc:sldMkLst>
          <pc:docMk/>
          <pc:sldMk cId="1015645114" sldId="1228"/>
        </pc:sldMkLst>
        <pc:spChg chg="mod">
          <ac:chgData name="Winters, Amber" userId="389caf7d-7f00-408e-a4e9-0c8935e7778a" providerId="ADAL" clId="{A3E620D7-05E9-47AD-9577-2211909369CB}" dt="2023-07-07T17:21:39.747" v="12263" actId="20577"/>
          <ac:spMkLst>
            <pc:docMk/>
            <pc:sldMk cId="1015645114" sldId="1228"/>
            <ac:spMk id="7" creationId="{AD87236E-C6DF-13CD-84F9-BECF112B76FB}"/>
          </ac:spMkLst>
        </pc:spChg>
        <pc:spChg chg="mod">
          <ac:chgData name="Winters, Amber" userId="389caf7d-7f00-408e-a4e9-0c8935e7778a" providerId="ADAL" clId="{A3E620D7-05E9-47AD-9577-2211909369CB}" dt="2023-07-07T17:21:45.603" v="12278" actId="20577"/>
          <ac:spMkLst>
            <pc:docMk/>
            <pc:sldMk cId="1015645114" sldId="1228"/>
            <ac:spMk id="10" creationId="{0EA2F2F5-4960-FE07-53AA-A81D1758E9E4}"/>
          </ac:spMkLst>
        </pc:spChg>
      </pc:sldChg>
      <pc:sldMasterChg chg="delSldLayout">
        <pc:chgData name="Winters, Amber" userId="389caf7d-7f00-408e-a4e9-0c8935e7778a" providerId="ADAL" clId="{A3E620D7-05E9-47AD-9577-2211909369CB}" dt="2023-10-17T13:55:58.478" v="12338" actId="2696"/>
        <pc:sldMasterMkLst>
          <pc:docMk/>
          <pc:sldMasterMk cId="2626248394" sldId="2147483660"/>
        </pc:sldMasterMkLst>
        <pc:sldLayoutChg chg="del">
          <pc:chgData name="Winters, Amber" userId="389caf7d-7f00-408e-a4e9-0c8935e7778a" providerId="ADAL" clId="{A3E620D7-05E9-47AD-9577-2211909369CB}" dt="2023-10-17T13:55:36.036" v="12304" actId="2696"/>
          <pc:sldLayoutMkLst>
            <pc:docMk/>
            <pc:sldMasterMk cId="2626248394" sldId="2147483660"/>
            <pc:sldLayoutMk cId="2618082730" sldId="2147483661"/>
          </pc:sldLayoutMkLst>
        </pc:sldLayoutChg>
        <pc:sldLayoutChg chg="del">
          <pc:chgData name="Winters, Amber" userId="389caf7d-7f00-408e-a4e9-0c8935e7778a" providerId="ADAL" clId="{A3E620D7-05E9-47AD-9577-2211909369CB}" dt="2023-10-17T13:55:37.893" v="12305" actId="2696"/>
          <pc:sldLayoutMkLst>
            <pc:docMk/>
            <pc:sldMasterMk cId="2626248394" sldId="2147483660"/>
            <pc:sldLayoutMk cId="353442557" sldId="2147483663"/>
          </pc:sldLayoutMkLst>
        </pc:sldLayoutChg>
        <pc:sldLayoutChg chg="del">
          <pc:chgData name="Winters, Amber" userId="389caf7d-7f00-408e-a4e9-0c8935e7778a" providerId="ADAL" clId="{A3E620D7-05E9-47AD-9577-2211909369CB}" dt="2023-10-17T13:55:38.384" v="12306" actId="2696"/>
          <pc:sldLayoutMkLst>
            <pc:docMk/>
            <pc:sldMasterMk cId="2626248394" sldId="2147483660"/>
            <pc:sldLayoutMk cId="357411287" sldId="2147483664"/>
          </pc:sldLayoutMkLst>
        </pc:sldLayoutChg>
        <pc:sldLayoutChg chg="del">
          <pc:chgData name="Winters, Amber" userId="389caf7d-7f00-408e-a4e9-0c8935e7778a" providerId="ADAL" clId="{A3E620D7-05E9-47AD-9577-2211909369CB}" dt="2023-10-17T13:55:38.598" v="12307" actId="2696"/>
          <pc:sldLayoutMkLst>
            <pc:docMk/>
            <pc:sldMasterMk cId="2626248394" sldId="2147483660"/>
            <pc:sldLayoutMk cId="2882493642" sldId="2147483665"/>
          </pc:sldLayoutMkLst>
        </pc:sldLayoutChg>
        <pc:sldLayoutChg chg="del">
          <pc:chgData name="Winters, Amber" userId="389caf7d-7f00-408e-a4e9-0c8935e7778a" providerId="ADAL" clId="{A3E620D7-05E9-47AD-9577-2211909369CB}" dt="2023-10-17T13:55:38.822" v="12308" actId="2696"/>
          <pc:sldLayoutMkLst>
            <pc:docMk/>
            <pc:sldMasterMk cId="2626248394" sldId="2147483660"/>
            <pc:sldLayoutMk cId="2856163220" sldId="2147483666"/>
          </pc:sldLayoutMkLst>
        </pc:sldLayoutChg>
        <pc:sldLayoutChg chg="del">
          <pc:chgData name="Winters, Amber" userId="389caf7d-7f00-408e-a4e9-0c8935e7778a" providerId="ADAL" clId="{A3E620D7-05E9-47AD-9577-2211909369CB}" dt="2023-10-17T13:55:39.047" v="12309" actId="2696"/>
          <pc:sldLayoutMkLst>
            <pc:docMk/>
            <pc:sldMasterMk cId="2626248394" sldId="2147483660"/>
            <pc:sldLayoutMk cId="3282510198" sldId="2147483667"/>
          </pc:sldLayoutMkLst>
        </pc:sldLayoutChg>
        <pc:sldLayoutChg chg="del">
          <pc:chgData name="Winters, Amber" userId="389caf7d-7f00-408e-a4e9-0c8935e7778a" providerId="ADAL" clId="{A3E620D7-05E9-47AD-9577-2211909369CB}" dt="2023-10-17T13:55:39.285" v="12310" actId="2696"/>
          <pc:sldLayoutMkLst>
            <pc:docMk/>
            <pc:sldMasterMk cId="2626248394" sldId="2147483660"/>
            <pc:sldLayoutMk cId="2723342887" sldId="2147483668"/>
          </pc:sldLayoutMkLst>
        </pc:sldLayoutChg>
        <pc:sldLayoutChg chg="del">
          <pc:chgData name="Winters, Amber" userId="389caf7d-7f00-408e-a4e9-0c8935e7778a" providerId="ADAL" clId="{A3E620D7-05E9-47AD-9577-2211909369CB}" dt="2023-10-17T13:55:39.504" v="12311" actId="2696"/>
          <pc:sldLayoutMkLst>
            <pc:docMk/>
            <pc:sldMasterMk cId="2626248394" sldId="2147483660"/>
            <pc:sldLayoutMk cId="2821027744" sldId="2147483669"/>
          </pc:sldLayoutMkLst>
        </pc:sldLayoutChg>
        <pc:sldLayoutChg chg="del">
          <pc:chgData name="Winters, Amber" userId="389caf7d-7f00-408e-a4e9-0c8935e7778a" providerId="ADAL" clId="{A3E620D7-05E9-47AD-9577-2211909369CB}" dt="2023-10-17T13:55:39.729" v="12312" actId="2696"/>
          <pc:sldLayoutMkLst>
            <pc:docMk/>
            <pc:sldMasterMk cId="2626248394" sldId="2147483660"/>
            <pc:sldLayoutMk cId="1834085917" sldId="2147483670"/>
          </pc:sldLayoutMkLst>
        </pc:sldLayoutChg>
        <pc:sldLayoutChg chg="del">
          <pc:chgData name="Winters, Amber" userId="389caf7d-7f00-408e-a4e9-0c8935e7778a" providerId="ADAL" clId="{A3E620D7-05E9-47AD-9577-2211909369CB}" dt="2023-10-17T13:55:39.979" v="12313" actId="2696"/>
          <pc:sldLayoutMkLst>
            <pc:docMk/>
            <pc:sldMasterMk cId="2626248394" sldId="2147483660"/>
            <pc:sldLayoutMk cId="2077422076" sldId="2147483671"/>
          </pc:sldLayoutMkLst>
        </pc:sldLayoutChg>
        <pc:sldLayoutChg chg="del">
          <pc:chgData name="Winters, Amber" userId="389caf7d-7f00-408e-a4e9-0c8935e7778a" providerId="ADAL" clId="{A3E620D7-05E9-47AD-9577-2211909369CB}" dt="2023-10-17T13:55:40.214" v="12314" actId="2696"/>
          <pc:sldLayoutMkLst>
            <pc:docMk/>
            <pc:sldMasterMk cId="2626248394" sldId="2147483660"/>
            <pc:sldLayoutMk cId="780704614" sldId="2147483672"/>
          </pc:sldLayoutMkLst>
        </pc:sldLayoutChg>
        <pc:sldLayoutChg chg="del">
          <pc:chgData name="Winters, Amber" userId="389caf7d-7f00-408e-a4e9-0c8935e7778a" providerId="ADAL" clId="{A3E620D7-05E9-47AD-9577-2211909369CB}" dt="2023-10-17T13:55:40.432" v="12315" actId="2696"/>
          <pc:sldLayoutMkLst>
            <pc:docMk/>
            <pc:sldMasterMk cId="2626248394" sldId="2147483660"/>
            <pc:sldLayoutMk cId="903284367" sldId="2147483673"/>
          </pc:sldLayoutMkLst>
        </pc:sldLayoutChg>
        <pc:sldLayoutChg chg="del">
          <pc:chgData name="Winters, Amber" userId="389caf7d-7f00-408e-a4e9-0c8935e7778a" providerId="ADAL" clId="{A3E620D7-05E9-47AD-9577-2211909369CB}" dt="2023-10-17T13:55:40.665" v="12316" actId="2696"/>
          <pc:sldLayoutMkLst>
            <pc:docMk/>
            <pc:sldMasterMk cId="2626248394" sldId="2147483660"/>
            <pc:sldLayoutMk cId="2247954376" sldId="2147483674"/>
          </pc:sldLayoutMkLst>
        </pc:sldLayoutChg>
        <pc:sldLayoutChg chg="del">
          <pc:chgData name="Winters, Amber" userId="389caf7d-7f00-408e-a4e9-0c8935e7778a" providerId="ADAL" clId="{A3E620D7-05E9-47AD-9577-2211909369CB}" dt="2023-10-17T13:55:40.903" v="12317" actId="2696"/>
          <pc:sldLayoutMkLst>
            <pc:docMk/>
            <pc:sldMasterMk cId="2626248394" sldId="2147483660"/>
            <pc:sldLayoutMk cId="2666955629" sldId="2147483675"/>
          </pc:sldLayoutMkLst>
        </pc:sldLayoutChg>
        <pc:sldLayoutChg chg="del">
          <pc:chgData name="Winters, Amber" userId="389caf7d-7f00-408e-a4e9-0c8935e7778a" providerId="ADAL" clId="{A3E620D7-05E9-47AD-9577-2211909369CB}" dt="2023-10-17T13:55:41.115" v="12318" actId="2696"/>
          <pc:sldLayoutMkLst>
            <pc:docMk/>
            <pc:sldMasterMk cId="2626248394" sldId="2147483660"/>
            <pc:sldLayoutMk cId="1262663032" sldId="2147483676"/>
          </pc:sldLayoutMkLst>
        </pc:sldLayoutChg>
        <pc:sldLayoutChg chg="del">
          <pc:chgData name="Winters, Amber" userId="389caf7d-7f00-408e-a4e9-0c8935e7778a" providerId="ADAL" clId="{A3E620D7-05E9-47AD-9577-2211909369CB}" dt="2023-10-17T13:55:41.332" v="12319" actId="2696"/>
          <pc:sldLayoutMkLst>
            <pc:docMk/>
            <pc:sldMasterMk cId="2626248394" sldId="2147483660"/>
            <pc:sldLayoutMk cId="556045311" sldId="2147483677"/>
          </pc:sldLayoutMkLst>
        </pc:sldLayoutChg>
        <pc:sldLayoutChg chg="del">
          <pc:chgData name="Winters, Amber" userId="389caf7d-7f00-408e-a4e9-0c8935e7778a" providerId="ADAL" clId="{A3E620D7-05E9-47AD-9577-2211909369CB}" dt="2023-10-17T13:55:41.533" v="12320" actId="2696"/>
          <pc:sldLayoutMkLst>
            <pc:docMk/>
            <pc:sldMasterMk cId="2626248394" sldId="2147483660"/>
            <pc:sldLayoutMk cId="3859889547" sldId="2147483678"/>
          </pc:sldLayoutMkLst>
        </pc:sldLayoutChg>
        <pc:sldLayoutChg chg="del">
          <pc:chgData name="Winters, Amber" userId="389caf7d-7f00-408e-a4e9-0c8935e7778a" providerId="ADAL" clId="{A3E620D7-05E9-47AD-9577-2211909369CB}" dt="2023-10-17T13:55:41.775" v="12321" actId="2696"/>
          <pc:sldLayoutMkLst>
            <pc:docMk/>
            <pc:sldMasterMk cId="2626248394" sldId="2147483660"/>
            <pc:sldLayoutMk cId="1933040430" sldId="2147483679"/>
          </pc:sldLayoutMkLst>
        </pc:sldLayoutChg>
        <pc:sldLayoutChg chg="del">
          <pc:chgData name="Winters, Amber" userId="389caf7d-7f00-408e-a4e9-0c8935e7778a" providerId="ADAL" clId="{A3E620D7-05E9-47AD-9577-2211909369CB}" dt="2023-10-17T13:55:42.033" v="12322" actId="2696"/>
          <pc:sldLayoutMkLst>
            <pc:docMk/>
            <pc:sldMasterMk cId="2626248394" sldId="2147483660"/>
            <pc:sldLayoutMk cId="2762726678" sldId="2147483680"/>
          </pc:sldLayoutMkLst>
        </pc:sldLayoutChg>
        <pc:sldLayoutChg chg="del">
          <pc:chgData name="Winters, Amber" userId="389caf7d-7f00-408e-a4e9-0c8935e7778a" providerId="ADAL" clId="{A3E620D7-05E9-47AD-9577-2211909369CB}" dt="2023-10-17T13:55:42.233" v="12323" actId="2696"/>
          <pc:sldLayoutMkLst>
            <pc:docMk/>
            <pc:sldMasterMk cId="2626248394" sldId="2147483660"/>
            <pc:sldLayoutMk cId="2435322315" sldId="2147483681"/>
          </pc:sldLayoutMkLst>
        </pc:sldLayoutChg>
        <pc:sldLayoutChg chg="del">
          <pc:chgData name="Winters, Amber" userId="389caf7d-7f00-408e-a4e9-0c8935e7778a" providerId="ADAL" clId="{A3E620D7-05E9-47AD-9577-2211909369CB}" dt="2023-10-17T13:55:42.467" v="12324" actId="2696"/>
          <pc:sldLayoutMkLst>
            <pc:docMk/>
            <pc:sldMasterMk cId="2626248394" sldId="2147483660"/>
            <pc:sldLayoutMk cId="2805565855" sldId="2147483682"/>
          </pc:sldLayoutMkLst>
        </pc:sldLayoutChg>
        <pc:sldLayoutChg chg="del">
          <pc:chgData name="Winters, Amber" userId="389caf7d-7f00-408e-a4e9-0c8935e7778a" providerId="ADAL" clId="{A3E620D7-05E9-47AD-9577-2211909369CB}" dt="2023-10-17T13:55:42.713" v="12325" actId="2696"/>
          <pc:sldLayoutMkLst>
            <pc:docMk/>
            <pc:sldMasterMk cId="2626248394" sldId="2147483660"/>
            <pc:sldLayoutMk cId="3449179796" sldId="2147483683"/>
          </pc:sldLayoutMkLst>
        </pc:sldLayoutChg>
        <pc:sldLayoutChg chg="del">
          <pc:chgData name="Winters, Amber" userId="389caf7d-7f00-408e-a4e9-0c8935e7778a" providerId="ADAL" clId="{A3E620D7-05E9-47AD-9577-2211909369CB}" dt="2023-10-17T13:55:42.930" v="12326" actId="2696"/>
          <pc:sldLayoutMkLst>
            <pc:docMk/>
            <pc:sldMasterMk cId="2626248394" sldId="2147483660"/>
            <pc:sldLayoutMk cId="2017826587" sldId="2147483684"/>
          </pc:sldLayoutMkLst>
        </pc:sldLayoutChg>
        <pc:sldLayoutChg chg="del">
          <pc:chgData name="Winters, Amber" userId="389caf7d-7f00-408e-a4e9-0c8935e7778a" providerId="ADAL" clId="{A3E620D7-05E9-47AD-9577-2211909369CB}" dt="2023-10-17T13:55:43.170" v="12327" actId="2696"/>
          <pc:sldLayoutMkLst>
            <pc:docMk/>
            <pc:sldMasterMk cId="2626248394" sldId="2147483660"/>
            <pc:sldLayoutMk cId="2359861479" sldId="2147483685"/>
          </pc:sldLayoutMkLst>
        </pc:sldLayoutChg>
        <pc:sldLayoutChg chg="del">
          <pc:chgData name="Winters, Amber" userId="389caf7d-7f00-408e-a4e9-0c8935e7778a" providerId="ADAL" clId="{A3E620D7-05E9-47AD-9577-2211909369CB}" dt="2023-10-17T13:55:43.418" v="12328" actId="2696"/>
          <pc:sldLayoutMkLst>
            <pc:docMk/>
            <pc:sldMasterMk cId="2626248394" sldId="2147483660"/>
            <pc:sldLayoutMk cId="1227720596" sldId="2147483686"/>
          </pc:sldLayoutMkLst>
        </pc:sldLayoutChg>
        <pc:sldLayoutChg chg="del">
          <pc:chgData name="Winters, Amber" userId="389caf7d-7f00-408e-a4e9-0c8935e7778a" providerId="ADAL" clId="{A3E620D7-05E9-47AD-9577-2211909369CB}" dt="2023-10-17T13:55:43.644" v="12329" actId="2696"/>
          <pc:sldLayoutMkLst>
            <pc:docMk/>
            <pc:sldMasterMk cId="2626248394" sldId="2147483660"/>
            <pc:sldLayoutMk cId="136337263" sldId="2147483687"/>
          </pc:sldLayoutMkLst>
        </pc:sldLayoutChg>
        <pc:sldLayoutChg chg="del">
          <pc:chgData name="Winters, Amber" userId="389caf7d-7f00-408e-a4e9-0c8935e7778a" providerId="ADAL" clId="{A3E620D7-05E9-47AD-9577-2211909369CB}" dt="2023-10-17T13:55:47.268" v="12330" actId="2696"/>
          <pc:sldLayoutMkLst>
            <pc:docMk/>
            <pc:sldMasterMk cId="2626248394" sldId="2147483660"/>
            <pc:sldLayoutMk cId="244006768" sldId="2147483690"/>
          </pc:sldLayoutMkLst>
        </pc:sldLayoutChg>
        <pc:sldLayoutChg chg="del">
          <pc:chgData name="Winters, Amber" userId="389caf7d-7f00-408e-a4e9-0c8935e7778a" providerId="ADAL" clId="{A3E620D7-05E9-47AD-9577-2211909369CB}" dt="2023-10-17T13:55:50.413" v="12331" actId="2696"/>
          <pc:sldLayoutMkLst>
            <pc:docMk/>
            <pc:sldMasterMk cId="2626248394" sldId="2147483660"/>
            <pc:sldLayoutMk cId="3535053657" sldId="2147483692"/>
          </pc:sldLayoutMkLst>
        </pc:sldLayoutChg>
        <pc:sldLayoutChg chg="del">
          <pc:chgData name="Winters, Amber" userId="389caf7d-7f00-408e-a4e9-0c8935e7778a" providerId="ADAL" clId="{A3E620D7-05E9-47AD-9577-2211909369CB}" dt="2023-10-17T13:55:50.947" v="12332" actId="2696"/>
          <pc:sldLayoutMkLst>
            <pc:docMk/>
            <pc:sldMasterMk cId="2626248394" sldId="2147483660"/>
            <pc:sldLayoutMk cId="2998468877" sldId="2147483693"/>
          </pc:sldLayoutMkLst>
        </pc:sldLayoutChg>
        <pc:sldLayoutChg chg="del">
          <pc:chgData name="Winters, Amber" userId="389caf7d-7f00-408e-a4e9-0c8935e7778a" providerId="ADAL" clId="{A3E620D7-05E9-47AD-9577-2211909369CB}" dt="2023-10-17T13:55:53.333" v="12333" actId="2696"/>
          <pc:sldLayoutMkLst>
            <pc:docMk/>
            <pc:sldMasterMk cId="2626248394" sldId="2147483660"/>
            <pc:sldLayoutMk cId="781788969" sldId="2147483695"/>
          </pc:sldLayoutMkLst>
        </pc:sldLayoutChg>
        <pc:sldLayoutChg chg="del">
          <pc:chgData name="Winters, Amber" userId="389caf7d-7f00-408e-a4e9-0c8935e7778a" providerId="ADAL" clId="{A3E620D7-05E9-47AD-9577-2211909369CB}" dt="2023-10-17T13:55:53.877" v="12334" actId="2696"/>
          <pc:sldLayoutMkLst>
            <pc:docMk/>
            <pc:sldMasterMk cId="2626248394" sldId="2147483660"/>
            <pc:sldLayoutMk cId="3844559566" sldId="2147483696"/>
          </pc:sldLayoutMkLst>
        </pc:sldLayoutChg>
        <pc:sldLayoutChg chg="del">
          <pc:chgData name="Winters, Amber" userId="389caf7d-7f00-408e-a4e9-0c8935e7778a" providerId="ADAL" clId="{A3E620D7-05E9-47AD-9577-2211909369CB}" dt="2023-10-17T13:55:54.462" v="12335" actId="2696"/>
          <pc:sldLayoutMkLst>
            <pc:docMk/>
            <pc:sldMasterMk cId="2626248394" sldId="2147483660"/>
            <pc:sldLayoutMk cId="1029596148" sldId="2147483697"/>
          </pc:sldLayoutMkLst>
        </pc:sldLayoutChg>
        <pc:sldLayoutChg chg="del">
          <pc:chgData name="Winters, Amber" userId="389caf7d-7f00-408e-a4e9-0c8935e7778a" providerId="ADAL" clId="{A3E620D7-05E9-47AD-9577-2211909369CB}" dt="2023-10-17T13:55:54.878" v="12336" actId="2696"/>
          <pc:sldLayoutMkLst>
            <pc:docMk/>
            <pc:sldMasterMk cId="2626248394" sldId="2147483660"/>
            <pc:sldLayoutMk cId="910588929" sldId="2147483698"/>
          </pc:sldLayoutMkLst>
        </pc:sldLayoutChg>
        <pc:sldLayoutChg chg="del">
          <pc:chgData name="Winters, Amber" userId="389caf7d-7f00-408e-a4e9-0c8935e7778a" providerId="ADAL" clId="{A3E620D7-05E9-47AD-9577-2211909369CB}" dt="2023-10-17T13:55:55.564" v="12337" actId="2696"/>
          <pc:sldLayoutMkLst>
            <pc:docMk/>
            <pc:sldMasterMk cId="2626248394" sldId="2147483660"/>
            <pc:sldLayoutMk cId="288573941" sldId="2147483699"/>
          </pc:sldLayoutMkLst>
        </pc:sldLayoutChg>
        <pc:sldLayoutChg chg="del">
          <pc:chgData name="Winters, Amber" userId="389caf7d-7f00-408e-a4e9-0c8935e7778a" providerId="ADAL" clId="{A3E620D7-05E9-47AD-9577-2211909369CB}" dt="2023-10-17T13:55:58.478" v="12338" actId="2696"/>
          <pc:sldLayoutMkLst>
            <pc:docMk/>
            <pc:sldMasterMk cId="2626248394" sldId="2147483660"/>
            <pc:sldLayoutMk cId="1218795057" sldId="214748370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82B71-4E75-487B-997C-B199D7E97D73}"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56D6C-9725-46A7-9DA6-A138CA9D8BD5}" type="slidenum">
              <a:rPr lang="en-US" smtClean="0"/>
              <a:t>‹#›</a:t>
            </a:fld>
            <a:endParaRPr lang="en-US"/>
          </a:p>
        </p:txBody>
      </p:sp>
    </p:spTree>
    <p:extLst>
      <p:ext uri="{BB962C8B-B14F-4D97-AF65-F5344CB8AC3E}">
        <p14:creationId xmlns:p14="http://schemas.microsoft.com/office/powerpoint/2010/main" val="36842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yourself and the presentation.</a:t>
            </a:r>
          </a:p>
          <a:p>
            <a:endParaRPr lang="en-US" dirty="0"/>
          </a:p>
          <a:p>
            <a:r>
              <a:rPr lang="en-US" dirty="0"/>
              <a:t>Notes throughout this presentation provide instruction around areas to customize for your specific audience, as well as speaker notes to make the process of presenting easier. Feel free to hide slides and select what content to feature if you are given shorter speaking times, or if you’re able to take attendees live into </a:t>
            </a:r>
            <a:r>
              <a:rPr lang="en-US" i="1" dirty="0"/>
              <a:t>Gale Business: Entrepreneurship</a:t>
            </a:r>
            <a:r>
              <a:rPr lang="en-US" dirty="0"/>
              <a:t>.</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1</a:t>
            </a:fld>
            <a:endParaRPr lang="en-US"/>
          </a:p>
        </p:txBody>
      </p:sp>
    </p:spTree>
    <p:extLst>
      <p:ext uri="{BB962C8B-B14F-4D97-AF65-F5344CB8AC3E}">
        <p14:creationId xmlns:p14="http://schemas.microsoft.com/office/powerpoint/2010/main" val="398382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Filter Your Results portion on the right-hand side of the results, you’ll find options to limit your search results further based on publication date, subjects, document types, etc. Simply click one of the filtering options, check the box next to specific filters of interest, and then click to Apply the filter. </a:t>
            </a:r>
          </a:p>
          <a:p>
            <a:endParaRPr lang="en-US" dirty="0"/>
          </a:p>
          <a:p>
            <a:r>
              <a:rPr lang="en-US" dirty="0"/>
              <a:t>Note that these are also great options to point out to patrons who are running very broad searches.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find an item that you’d like to view, simply click the title of the result to access the content.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2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the topic you search or browse, you will find a wide variety of content types.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1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plans contain all parts of a standard business plan including executive summary, industry analysis, business structure, and financial projections. Patrons will also find helpful graphs and charts to explore the best organization for their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plans can be filtered based on industry or subject using the Subjects filter.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0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Magazines and Journals within </a:t>
            </a:r>
            <a:r>
              <a:rPr lang="en-US" i="1" dirty="0"/>
              <a:t>Gale Business: Entrepreneurship </a:t>
            </a:r>
            <a:r>
              <a:rPr lang="en-US" dirty="0"/>
              <a:t>include industry-specific journals like </a:t>
            </a:r>
            <a:r>
              <a:rPr lang="en-US" i="1" dirty="0"/>
              <a:t>Real Estate Weekly </a:t>
            </a:r>
            <a:r>
              <a:rPr lang="en-US" dirty="0"/>
              <a:t>and </a:t>
            </a:r>
            <a:r>
              <a:rPr lang="en-US" i="1" dirty="0"/>
              <a:t>Internet Business News</a:t>
            </a:r>
            <a:r>
              <a:rPr lang="en-US" dirty="0"/>
              <a:t>, as well as more broad publications like </a:t>
            </a:r>
            <a:r>
              <a:rPr lang="en-US" i="1" dirty="0"/>
              <a:t>The Economist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Publication Search found within our Advanced Search can allow patrons to limit to a specific journal of interest, or they can use the Publication Title filter in their search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Directories direct your patrons directly to business that can support their goals. Most directories include phone number, email, and an outline of the company’s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Within filter can help your patrons narrow to a specific type of company, like HR consultants.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6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Periodical feeds within Gale resources update multiple times per day, so you can be sure you’ll find recent coverage of trending topics from authoritative 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2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Multimedia content supports researcher preference to increase accessibility.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19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support patrons through all stages of research as well as business development. Patrons will be able to find and save the content they need, access it in the best possible format for them, and highlight important ideas right in their documents.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7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Link links are persistent- they won’t break over time. These links are great for you to share with patrons through social media, email lists, or business groups. Patrons can also utilize these links to save their content for later or share the content with peers/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someone selects a link they will be automatically taken to that page within </a:t>
            </a:r>
            <a:r>
              <a:rPr lang="en-US" i="1" dirty="0"/>
              <a:t>Gale Business: Entrepreneurship</a:t>
            </a:r>
            <a:r>
              <a:rPr lang="en-US" dirty="0"/>
              <a:t>. If they decide to navigate through the resource, they will be asked to authenticate in whatever method you have established.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65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Business: Entrepreneurship </a:t>
            </a:r>
            <a:r>
              <a:rPr lang="en-US" b="0" i="0" dirty="0">
                <a:solidFill>
                  <a:srgbClr val="4F5A63"/>
                </a:solidFill>
                <a:effectLst/>
                <a:latin typeface="Open Sans" panose="020B0606030504020204" pitchFamily="34" charset="0"/>
              </a:rPr>
              <a:t>supports patrons as they begin their journey to start, finance, or manage a small business. Includes sample business plans, how to guides, articles, and more.</a:t>
            </a:r>
          </a:p>
          <a:p>
            <a:endParaRPr lang="en-US" dirty="0"/>
          </a:p>
          <a:p>
            <a:r>
              <a:rPr lang="en-US" dirty="0"/>
              <a:t>Users will find a vast array of resources focused on key topics like business structuring, working with investors, networking, and legal matters. Topic organization allows for access to grouped themes (like Managing a Business) for maximum content discovery.</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2</a:t>
            </a:fld>
            <a:endParaRPr lang="en-US"/>
          </a:p>
        </p:txBody>
      </p:sp>
    </p:spTree>
    <p:extLst>
      <p:ext uri="{BB962C8B-B14F-4D97-AF65-F5344CB8AC3E}">
        <p14:creationId xmlns:p14="http://schemas.microsoft.com/office/powerpoint/2010/main" val="5501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Sending materials to Google or Microsoft drive allows your patrons to keep the full text for as long as they want. The content will be sent to whatever drive is signed into on the browser. If a patron hasn’t signed into their account yet, it will prompt them. They can access these tools either in the tool bar at the top of a document page, or in the tool buttons on the right side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96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Unlimited printing and downloading allow patrons to access their full text offline.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buttons are found next to the Send To button in the tool bar and the buttons under the title.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8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article includes a simple translation button allowing patrons to choose they language they prefer. Utilizing Set Interface Language will change all the navigation buttons and tools within the platform to the selected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translate an article or the interface select the Translate button found in the set of tools on the left of the screen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53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Utilizing the text manipulation tools provides for the most customized experience. Patrons can choose their preferences and they will be retained through the duration of their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options are found in the next to the Translate button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85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Listen tool includes options to have words and sentences highlights as they are read, as well as the option to increase or decrease the reading speed. Patrons can download the MP3 to listen to the article on the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this feature next to the Text Manipulation tools under the document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Bonus: The Listen tool will read the article in whatever language it’s translated to. So, if an article has been translated to Spanish by a patron and they then select Listen, they will listen to the text in Spanish.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923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utilize the Glossary navigate to the tool bar at the top of the homepage or a search results page. Once launched patrons can either browse or search for business terms they are unfamiliar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602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Pages can be found in the bottom sections of the homepage. These pages are helpful for patrons who prefer point and click browsing over searching.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660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text results include the option to add highlights and notes. To get started, select text within the document as you normally would to copy or paste text (click and drag on your computer, or tap the first and last word on mobile devices). You’ll then see a pop-out menu that provides color options and the ability to add notes. Choose the desired color for the highlight and add your thoughts to the notes field.</a:t>
            </a:r>
          </a:p>
          <a:p>
            <a:endParaRPr lang="en-US" dirty="0"/>
          </a:p>
          <a:p>
            <a:r>
              <a:rPr lang="en-US" dirty="0"/>
              <a:t>Be sure to take the highlighted item with you before you close the resource by downloading, printing, or sending the item to Google Drive or Microsoft OneDrive. This will provide a copy of the result including any highlights and notes you made within the document.</a:t>
            </a:r>
          </a:p>
          <a:p>
            <a:endParaRPr lang="en-US" dirty="0"/>
          </a:p>
          <a:p>
            <a:r>
              <a:rPr lang="en-US" dirty="0"/>
              <a:t>Note that you can also access the Highlights and Notes menu option in the upper right-hand corner of the resource to access all the highlights and notes you’ve made within a given session. This allows you to easily jump to articles and edit highlights and notes, or to download, print, or send a full list of all your highlights and notes to Google Drive or Microsoft OneDrive. Again, if you plan to use this tool, be sure to download, print, or Send to… before exiting the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391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Use this slide as a visual prompt for final questions and/or discussions</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30</a:t>
            </a:fld>
            <a:endParaRPr lang="en-US"/>
          </a:p>
        </p:txBody>
      </p:sp>
    </p:spTree>
    <p:extLst>
      <p:ext uri="{BB962C8B-B14F-4D97-AF65-F5344CB8AC3E}">
        <p14:creationId xmlns:p14="http://schemas.microsoft.com/office/powerpoint/2010/main" val="269210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content in </a:t>
            </a:r>
            <a:r>
              <a:rPr lang="en-US" i="1" dirty="0"/>
              <a:t>Gale Business: Entrepreneurship </a:t>
            </a:r>
            <a:r>
              <a:rPr lang="en-US" dirty="0"/>
              <a:t>can be accessed by you and your patrons 24/7 on any device, no matter where you are.  Additionally, </a:t>
            </a:r>
            <a:r>
              <a:rPr lang="en-US" i="1" dirty="0"/>
              <a:t>Gale Business: Entrepreneurship </a:t>
            </a:r>
            <a:r>
              <a:rPr lang="en-US" dirty="0"/>
              <a:t>is an ad-free environment that provides full-text access without paywalls.</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3</a:t>
            </a:fld>
            <a:endParaRPr lang="en-US"/>
          </a:p>
        </p:txBody>
      </p:sp>
    </p:spTree>
    <p:extLst>
      <p:ext uri="{BB962C8B-B14F-4D97-AF65-F5344CB8AC3E}">
        <p14:creationId xmlns:p14="http://schemas.microsoft.com/office/powerpoint/2010/main" val="127916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access all the premium resources within </a:t>
            </a:r>
            <a:r>
              <a:rPr lang="en-US" i="1" dirty="0"/>
              <a:t>Gale Business: Entrepreneurship </a:t>
            </a:r>
            <a:r>
              <a:rPr lang="en-US" dirty="0"/>
              <a:t>by browsing or searching for topics of interest, exploring content organized by type, and then clicking individual result titles to view and use recommended resources, business plans, journals, videos, directories, and more. </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5</a:t>
            </a:fld>
            <a:endParaRPr lang="en-US"/>
          </a:p>
        </p:txBody>
      </p:sp>
    </p:spTree>
    <p:extLst>
      <p:ext uri="{BB962C8B-B14F-4D97-AF65-F5344CB8AC3E}">
        <p14:creationId xmlns:p14="http://schemas.microsoft.com/office/powerpoint/2010/main" val="217342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a basic search, just enter key terms related to topics of interest in the search box on the homepage or at the top of every page throughout </a:t>
            </a:r>
            <a:r>
              <a:rPr lang="en-US" i="1" dirty="0"/>
              <a:t>Gale Business: Entrepreneurship</a:t>
            </a:r>
            <a:r>
              <a:rPr lang="en-US" dirty="0"/>
              <a:t>.</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6</a:t>
            </a:fld>
            <a:endParaRPr lang="en-US"/>
          </a:p>
        </p:txBody>
      </p:sp>
    </p:spTree>
    <p:extLst>
      <p:ext uri="{BB962C8B-B14F-4D97-AF65-F5344CB8AC3E}">
        <p14:creationId xmlns:p14="http://schemas.microsoft.com/office/powerpoint/2010/main" val="90737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run a more targeted or customized search by clicking the Advanced Search option beneath or to the side of the basic search box. Advanced Search provides the option to select specific search fields (For example, publication title if you’re looking for articles in a specific journal</a:t>
            </a:r>
            <a:r>
              <a:rPr lang="en-US" i="0" dirty="0"/>
              <a:t>) and combine these fields/terms in various ways (for instance using NOT if you want articles about one subject, but are NOT interested in any articles that also focus on a related subject that is not relevant to what you are researching). If you scroll down the page, you can also include search options to limit results </a:t>
            </a:r>
            <a:r>
              <a:rPr lang="en-US" dirty="0"/>
              <a:t>by document type, date, and more.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3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Gale Business: Entrepreneurship is designed to make it easy for your patrons to browse for topics of interest. Simply click the Browse Topics option in the upper right corner of the homepage and on many other pages throughout the resource to access a list of all topics for which there are curated pages. If desired, you can use the drop-down menu at the top of this page to view pages based on categories of interest.</a:t>
            </a:r>
          </a:p>
          <a:p>
            <a:endParaRPr lang="en-US" dirty="0"/>
          </a:p>
          <a:p>
            <a:r>
              <a:rPr lang="en-US" dirty="0"/>
              <a:t>When you click the title of one of the topics, you’ll be taken to a results list focused on your topic. Simply click the header for a content type to view all results of that format, and click the title of an individual result to view that specific piece of content.</a:t>
            </a:r>
          </a:p>
          <a:p>
            <a:endParaRPr lang="en-US" dirty="0"/>
          </a:p>
          <a:p>
            <a:r>
              <a:rPr lang="en-US" dirty="0"/>
              <a:t>Note that if you do not see a topic related to something of interest, that just means that you will need to run a basic or advanced search within Gale Business: Entrepreneurship to view any available results (it doesn’t mean content on that topic is unavailable).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49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Business: Entrepreneurship </a:t>
            </a:r>
            <a:r>
              <a:rPr lang="en-US" dirty="0"/>
              <a:t>includes an option to view “how to” topics with results curated to common small business patrons need, like starting a business or getting funding.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run a search you’ll find options to further pinpoint results of interest. At the top of the page, you can click to view results of specific types (news, business plans, etc.) depending on what’s available for your search.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88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omestic_Learning_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l="514" t="21363" r="18696" b="10454"/>
          <a:stretch/>
        </p:blipFill>
        <p:spPr>
          <a:xfrm>
            <a:off x="0" y="2016"/>
            <a:ext cx="12188952" cy="6858000"/>
          </a:xfrm>
          <a:prstGeom prst="rect">
            <a:avLst/>
          </a:prstGeom>
          <a:scene3d>
            <a:camera prst="orthographicFront">
              <a:rot lat="0" lon="0" rev="0"/>
            </a:camera>
            <a:lightRig rig="threePt" dir="t"/>
          </a:scene3d>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69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4124" y="5916706"/>
            <a:ext cx="12196124"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284488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4263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66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A7996BA6-B53B-1836-7253-AC7298B1E13B}"/>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47717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512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72798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113995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26248394"/>
      </p:ext>
    </p:extLst>
  </p:cSld>
  <p:clrMap bg1="lt1" tx1="dk1" bg2="lt2" tx2="dk2" accent1="accent1" accent2="accent2" accent3="accent3" accent4="accent4" accent5="accent5" accent6="accent6" hlink="hlink" folHlink="folHlink"/>
  <p:sldLayoutIdLst>
    <p:sldLayoutId id="2147483662" r:id="rId1"/>
    <p:sldLayoutId id="2147483688" r:id="rId2"/>
    <p:sldLayoutId id="2147483689" r:id="rId3"/>
    <p:sldLayoutId id="2147483691" r:id="rId4"/>
    <p:sldLayoutId id="2147483694" r:id="rId5"/>
    <p:sldLayoutId id="2147483700" r:id="rId6"/>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tif"/></Relationships>
</file>

<file path=ppt/slides/_rels/slide11.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tif"/></Relationships>
</file>

<file path=ppt/slides/_rels/slide12.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7.tif"/></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8.tif"/><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9.ti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0.ti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3.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0.tif"/><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51.ti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9.tif"/><Relationship Id="rId4" Type="http://schemas.openxmlformats.org/officeDocument/2006/relationships/image" Target="../media/image58.tif"/></Relationships>
</file>

<file path=ppt/slides/_rels/slide22.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1.tif"/><Relationship Id="rId4" Type="http://schemas.openxmlformats.org/officeDocument/2006/relationships/image" Target="../media/image60.tif"/></Relationships>
</file>

<file path=ppt/slides/_rels/slide23.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2.tif"/></Relationships>
</file>

<file path=ppt/slides/_rels/slide24.xml.rels><?xml version="1.0" encoding="UTF-8" standalone="yes"?>
<Relationships xmlns="http://schemas.openxmlformats.org/package/2006/relationships"><Relationship Id="rId3" Type="http://schemas.openxmlformats.org/officeDocument/2006/relationships/image" Target="../media/image63.ti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5.tif"/><Relationship Id="rId4" Type="http://schemas.openxmlformats.org/officeDocument/2006/relationships/image" Target="../media/image64.tif"/></Relationships>
</file>

<file path=ppt/slides/_rels/slide25.xml.rels><?xml version="1.0" encoding="UTF-8" standalone="yes"?>
<Relationships xmlns="http://schemas.openxmlformats.org/package/2006/relationships"><Relationship Id="rId3" Type="http://schemas.openxmlformats.org/officeDocument/2006/relationships/image" Target="../media/image63.ti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7.tif"/><Relationship Id="rId4" Type="http://schemas.openxmlformats.org/officeDocument/2006/relationships/image" Target="../media/image66.tif"/></Relationships>
</file>

<file path=ppt/slides/_rels/slide26.xml.rels><?xml version="1.0" encoding="UTF-8" standalone="yes"?>
<Relationships xmlns="http://schemas.openxmlformats.org/package/2006/relationships"><Relationship Id="rId3" Type="http://schemas.openxmlformats.org/officeDocument/2006/relationships/image" Target="../media/image63.ti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9.tif"/><Relationship Id="rId4" Type="http://schemas.openxmlformats.org/officeDocument/2006/relationships/image" Target="../media/image68.tif"/></Relationships>
</file>

<file path=ppt/slides/_rels/slide27.xml.rels><?xml version="1.0" encoding="UTF-8" standalone="yes"?>
<Relationships xmlns="http://schemas.openxmlformats.org/package/2006/relationships"><Relationship Id="rId3" Type="http://schemas.openxmlformats.org/officeDocument/2006/relationships/image" Target="../media/image70.t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1.tif"/></Relationships>
</file>

<file path=ppt/slides/_rels/slide28.xml.rels><?xml version="1.0" encoding="UTF-8" standalone="yes"?>
<Relationships xmlns="http://schemas.openxmlformats.org/package/2006/relationships"><Relationship Id="rId3" Type="http://schemas.openxmlformats.org/officeDocument/2006/relationships/image" Target="../media/image72.t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3.ti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75.tif"/><Relationship Id="rId4" Type="http://schemas.openxmlformats.org/officeDocument/2006/relationships/image" Target="../media/image74.tif"/></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21.tif"/><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t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9.tif"/></Relationships>
</file>

<file path=ppt/slides/_rels/slide8.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2.tif"/><Relationship Id="rId4" Type="http://schemas.openxmlformats.org/officeDocument/2006/relationships/image" Target="../media/image31.tif"/></Relationships>
</file>

<file path=ppt/slides/_rels/slide9.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5C264A-FDB6-DC87-B478-57FC1A78C712}"/>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7F961A4E-03F1-5982-BA8A-722D0FEA6D07}"/>
              </a:ext>
            </a:extLst>
          </p:cNvPr>
          <p:cNvSpPr>
            <a:spLocks noGrp="1"/>
          </p:cNvSpPr>
          <p:nvPr>
            <p:ph type="title"/>
          </p:nvPr>
        </p:nvSpPr>
        <p:spPr>
          <a:xfrm>
            <a:off x="434218" y="1473424"/>
            <a:ext cx="5905402" cy="1532698"/>
          </a:xfrm>
        </p:spPr>
        <p:txBody>
          <a:bodyPr>
            <a:normAutofit/>
          </a:bodyPr>
          <a:lstStyle/>
          <a:p>
            <a:r>
              <a:rPr lang="en-US" sz="4400" dirty="0"/>
              <a:t>GALE BUSINESS: ENTREPRENEURSHIP</a:t>
            </a:r>
          </a:p>
        </p:txBody>
      </p:sp>
    </p:spTree>
    <p:extLst>
      <p:ext uri="{BB962C8B-B14F-4D97-AF65-F5344CB8AC3E}">
        <p14:creationId xmlns:p14="http://schemas.microsoft.com/office/powerpoint/2010/main" val="27199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pic>
        <p:nvPicPr>
          <p:cNvPr id="5" name="Picture 4" descr="A screenshot of a computer&#10;&#10;Description automatically generated">
            <a:extLst>
              <a:ext uri="{FF2B5EF4-FFF2-40B4-BE49-F238E27FC236}">
                <a16:creationId xmlns:a16="http://schemas.microsoft.com/office/drawing/2014/main" id="{69EB4230-5986-6B0F-890A-6C5B6A07F2D9}"/>
              </a:ext>
            </a:extLst>
          </p:cNvPr>
          <p:cNvPicPr>
            <a:picLocks noChangeAspect="1"/>
          </p:cNvPicPr>
          <p:nvPr/>
        </p:nvPicPr>
        <p:blipFill rotWithShape="1">
          <a:blip r:embed="rId3">
            <a:extLst>
              <a:ext uri="{28A0092B-C50C-407E-A947-70E740481C1C}">
                <a14:useLocalDpi xmlns:a14="http://schemas.microsoft.com/office/drawing/2010/main" val="0"/>
              </a:ext>
            </a:extLst>
          </a:blip>
          <a:srcRect b="2048"/>
          <a:stretch/>
        </p:blipFill>
        <p:spPr>
          <a:xfrm>
            <a:off x="5082363" y="1179820"/>
            <a:ext cx="6811620" cy="4789088"/>
          </a:xfrm>
          <a:prstGeom prst="rect">
            <a:avLst/>
          </a:prstGeom>
          <a:ln w="12700">
            <a:solidFill>
              <a:schemeClr val="bg2">
                <a:lumMod val="75000"/>
              </a:schemeClr>
            </a:solidFill>
          </a:ln>
        </p:spPr>
      </p:pic>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r>
                <a:rPr lang="en-US" sz="2000" b="1" dirty="0">
                  <a:solidFill>
                    <a:srgbClr val="003865"/>
                  </a:solidFill>
                  <a:latin typeface="+mj-lt"/>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5DE9CEA-2D83-68D3-5948-E3FFFB586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363" y="1937562"/>
            <a:ext cx="6974652" cy="665404"/>
          </a:xfrm>
          <a:prstGeom prst="rect">
            <a:avLst/>
          </a:prstGeom>
          <a:ln w="25400">
            <a:solidFill>
              <a:srgbClr val="DC4405"/>
            </a:solidFill>
          </a:ln>
        </p:spPr>
      </p:pic>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mj-lt"/>
              </a:rPr>
              <a:t>Select a Content Type to focus on results within that format</a:t>
            </a:r>
          </a:p>
        </p:txBody>
      </p:sp>
    </p:spTree>
    <p:extLst>
      <p:ext uri="{BB962C8B-B14F-4D97-AF65-F5344CB8AC3E}">
        <p14:creationId xmlns:p14="http://schemas.microsoft.com/office/powerpoint/2010/main" val="373743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pic>
        <p:nvPicPr>
          <p:cNvPr id="5" name="Picture 4" descr="A screenshot of a computer&#10;&#10;Description automatically generated">
            <a:extLst>
              <a:ext uri="{FF2B5EF4-FFF2-40B4-BE49-F238E27FC236}">
                <a16:creationId xmlns:a16="http://schemas.microsoft.com/office/drawing/2014/main" id="{69EB4230-5986-6B0F-890A-6C5B6A07F2D9}"/>
              </a:ext>
            </a:extLst>
          </p:cNvPr>
          <p:cNvPicPr>
            <a:picLocks noChangeAspect="1"/>
          </p:cNvPicPr>
          <p:nvPr/>
        </p:nvPicPr>
        <p:blipFill rotWithShape="1">
          <a:blip r:embed="rId3">
            <a:extLst>
              <a:ext uri="{28A0092B-C50C-407E-A947-70E740481C1C}">
                <a14:useLocalDpi xmlns:a14="http://schemas.microsoft.com/office/drawing/2010/main" val="0"/>
              </a:ext>
            </a:extLst>
          </a:blip>
          <a:srcRect b="2048"/>
          <a:stretch/>
        </p:blipFill>
        <p:spPr>
          <a:xfrm>
            <a:off x="5082363" y="1179820"/>
            <a:ext cx="6811620" cy="4789088"/>
          </a:xfrm>
          <a:prstGeom prst="rect">
            <a:avLst/>
          </a:prstGeom>
          <a:ln w="12700">
            <a:solidFill>
              <a:schemeClr val="bg2">
                <a:lumMod val="75000"/>
              </a:schemeClr>
            </a:solidFill>
          </a:ln>
        </p:spPr>
      </p:pic>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pic>
        <p:nvPicPr>
          <p:cNvPr id="13" name="Picture 12" descr="A screenshot of a computer&#10;&#10;Description automatically generated">
            <a:extLst>
              <a:ext uri="{FF2B5EF4-FFF2-40B4-BE49-F238E27FC236}">
                <a16:creationId xmlns:a16="http://schemas.microsoft.com/office/drawing/2014/main" id="{8C843651-C45B-CCD1-6DCF-C11AADE4D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546" y="2973465"/>
            <a:ext cx="2375443" cy="1737081"/>
          </a:xfrm>
          <a:prstGeom prst="rect">
            <a:avLst/>
          </a:prstGeom>
          <a:ln w="25400">
            <a:solidFill>
              <a:srgbClr val="DC4405"/>
            </a:solidFill>
          </a:ln>
        </p:spPr>
      </p:pic>
    </p:spTree>
    <p:extLst>
      <p:ext uri="{BB962C8B-B14F-4D97-AF65-F5344CB8AC3E}">
        <p14:creationId xmlns:p14="http://schemas.microsoft.com/office/powerpoint/2010/main" val="16258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pic>
        <p:nvPicPr>
          <p:cNvPr id="5" name="Picture 4" descr="A screenshot of a computer&#10;&#10;Description automatically generated">
            <a:extLst>
              <a:ext uri="{FF2B5EF4-FFF2-40B4-BE49-F238E27FC236}">
                <a16:creationId xmlns:a16="http://schemas.microsoft.com/office/drawing/2014/main" id="{69EB4230-5986-6B0F-890A-6C5B6A07F2D9}"/>
              </a:ext>
            </a:extLst>
          </p:cNvPr>
          <p:cNvPicPr>
            <a:picLocks noChangeAspect="1"/>
          </p:cNvPicPr>
          <p:nvPr/>
        </p:nvPicPr>
        <p:blipFill rotWithShape="1">
          <a:blip r:embed="rId3">
            <a:extLst>
              <a:ext uri="{28A0092B-C50C-407E-A947-70E740481C1C}">
                <a14:useLocalDpi xmlns:a14="http://schemas.microsoft.com/office/drawing/2010/main" val="0"/>
              </a:ext>
            </a:extLst>
          </a:blip>
          <a:srcRect b="2048"/>
          <a:stretch/>
        </p:blipFill>
        <p:spPr>
          <a:xfrm>
            <a:off x="5082363" y="1179820"/>
            <a:ext cx="6811620" cy="4789088"/>
          </a:xfrm>
          <a:prstGeom prst="rect">
            <a:avLst/>
          </a:prstGeom>
          <a:ln w="12700">
            <a:solidFill>
              <a:schemeClr val="bg2">
                <a:lumMod val="75000"/>
              </a:schemeClr>
            </a:solidFill>
          </a:ln>
        </p:spPr>
      </p:pic>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grpSp>
        <p:nvGrpSpPr>
          <p:cNvPr id="11" name="Group 10">
            <a:extLst>
              <a:ext uri="{FF2B5EF4-FFF2-40B4-BE49-F238E27FC236}">
                <a16:creationId xmlns:a16="http://schemas.microsoft.com/office/drawing/2014/main" id="{9CC55EA4-6ED6-8C7F-014C-5115A3956C36}"/>
              </a:ext>
            </a:extLst>
          </p:cNvPr>
          <p:cNvGrpSpPr/>
          <p:nvPr/>
        </p:nvGrpSpPr>
        <p:grpSpPr>
          <a:xfrm>
            <a:off x="298017" y="4310436"/>
            <a:ext cx="4338084" cy="400110"/>
            <a:chOff x="298017" y="1179820"/>
            <a:chExt cx="4338084" cy="400110"/>
          </a:xfrm>
        </p:grpSpPr>
        <p:sp>
          <p:nvSpPr>
            <p:cNvPr id="14" name="TextBox 13">
              <a:extLst>
                <a:ext uri="{FF2B5EF4-FFF2-40B4-BE49-F238E27FC236}">
                  <a16:creationId xmlns:a16="http://schemas.microsoft.com/office/drawing/2014/main" id="{8A2F1BC1-BB96-D665-4462-032EF69AED3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VIEW INDIVIDUAL SOURCES</a:t>
              </a:r>
            </a:p>
          </p:txBody>
        </p:sp>
        <p:cxnSp>
          <p:nvCxnSpPr>
            <p:cNvPr id="16" name="Straight Connector 15">
              <a:extLst>
                <a:ext uri="{FF2B5EF4-FFF2-40B4-BE49-F238E27FC236}">
                  <a16:creationId xmlns:a16="http://schemas.microsoft.com/office/drawing/2014/main" id="{9FF846F4-BA20-7025-DCA4-5EE0438DF76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BB4967A-8B5D-342A-4067-21B76DF39F0C}"/>
              </a:ext>
            </a:extLst>
          </p:cNvPr>
          <p:cNvSpPr txBox="1"/>
          <p:nvPr/>
        </p:nvSpPr>
        <p:spPr>
          <a:xfrm>
            <a:off x="393403" y="4964416"/>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See document information like date, publication, and word count before selecting it</a:t>
            </a:r>
          </a:p>
        </p:txBody>
      </p:sp>
      <p:pic>
        <p:nvPicPr>
          <p:cNvPr id="19" name="Picture 18" descr="A screenshot of a computer&#10;&#10;Description automatically generated">
            <a:extLst>
              <a:ext uri="{FF2B5EF4-FFF2-40B4-BE49-F238E27FC236}">
                <a16:creationId xmlns:a16="http://schemas.microsoft.com/office/drawing/2014/main" id="{B5DEEB13-CD30-D4F9-F307-A3128BAA8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546" y="3916437"/>
            <a:ext cx="5354379" cy="1436357"/>
          </a:xfrm>
          <a:prstGeom prst="rect">
            <a:avLst/>
          </a:prstGeom>
          <a:ln w="25400">
            <a:solidFill>
              <a:srgbClr val="DC4405"/>
            </a:solidFill>
          </a:ln>
        </p:spPr>
      </p:pic>
    </p:spTree>
    <p:extLst>
      <p:ext uri="{BB962C8B-B14F-4D97-AF65-F5344CB8AC3E}">
        <p14:creationId xmlns:p14="http://schemas.microsoft.com/office/powerpoint/2010/main" val="151116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3ECC6BAF-06C6-B4EB-8DF9-7C20EE6DAD17}"/>
              </a:ext>
            </a:extLst>
          </p:cNvPr>
          <p:cNvCxnSpPr>
            <a:cxnSpLocks/>
          </p:cNvCxnSpPr>
          <p:nvPr/>
        </p:nvCxnSpPr>
        <p:spPr>
          <a:xfrm>
            <a:off x="1245458" y="3161626"/>
            <a:ext cx="10273208"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a:t>
            </a:r>
          </a:p>
        </p:txBody>
      </p:sp>
      <p:sp>
        <p:nvSpPr>
          <p:cNvPr id="18" name="TextBox 17">
            <a:extLst>
              <a:ext uri="{FF2B5EF4-FFF2-40B4-BE49-F238E27FC236}">
                <a16:creationId xmlns:a16="http://schemas.microsoft.com/office/drawing/2014/main" id="{8D6579CB-76C5-6712-4341-631808754591}"/>
              </a:ext>
            </a:extLst>
          </p:cNvPr>
          <p:cNvSpPr txBox="1"/>
          <p:nvPr/>
        </p:nvSpPr>
        <p:spPr>
          <a:xfrm>
            <a:off x="214795" y="4177809"/>
            <a:ext cx="2014497" cy="369332"/>
          </a:xfrm>
          <a:prstGeom prst="rect">
            <a:avLst/>
          </a:prstGeom>
          <a:noFill/>
        </p:spPr>
        <p:txBody>
          <a:bodyPr wrap="square" rtlCol="0">
            <a:spAutoFit/>
          </a:bodyPr>
          <a:lstStyle/>
          <a:p>
            <a:r>
              <a:rPr lang="en-US" dirty="0">
                <a:solidFill>
                  <a:schemeClr val="bg2">
                    <a:lumMod val="50000"/>
                  </a:schemeClr>
                </a:solidFill>
                <a:latin typeface="+mj-lt"/>
              </a:rPr>
              <a:t>BUSINESS PLANS</a:t>
            </a:r>
          </a:p>
        </p:txBody>
      </p:sp>
      <p:sp>
        <p:nvSpPr>
          <p:cNvPr id="20" name="TextBox 19">
            <a:extLst>
              <a:ext uri="{FF2B5EF4-FFF2-40B4-BE49-F238E27FC236}">
                <a16:creationId xmlns:a16="http://schemas.microsoft.com/office/drawing/2014/main" id="{4086A9CD-2652-A0B1-0B82-D457E8C394BB}"/>
              </a:ext>
            </a:extLst>
          </p:cNvPr>
          <p:cNvSpPr txBox="1"/>
          <p:nvPr/>
        </p:nvSpPr>
        <p:spPr>
          <a:xfrm>
            <a:off x="2698008" y="4039309"/>
            <a:ext cx="2014497" cy="646331"/>
          </a:xfrm>
          <a:prstGeom prst="rect">
            <a:avLst/>
          </a:prstGeom>
          <a:noFill/>
        </p:spPr>
        <p:txBody>
          <a:bodyPr wrap="square" rtlCol="0">
            <a:spAutoFit/>
          </a:bodyPr>
          <a:lstStyle/>
          <a:p>
            <a:pPr algn="ctr"/>
            <a:r>
              <a:rPr lang="en-US" dirty="0">
                <a:solidFill>
                  <a:schemeClr val="bg2">
                    <a:lumMod val="50000"/>
                  </a:schemeClr>
                </a:solidFill>
                <a:latin typeface="+mj-lt"/>
              </a:rPr>
              <a:t>MAGAZINES AND JOURNALS</a:t>
            </a:r>
          </a:p>
        </p:txBody>
      </p:sp>
      <p:sp>
        <p:nvSpPr>
          <p:cNvPr id="21" name="TextBox 20">
            <a:extLst>
              <a:ext uri="{FF2B5EF4-FFF2-40B4-BE49-F238E27FC236}">
                <a16:creationId xmlns:a16="http://schemas.microsoft.com/office/drawing/2014/main" id="{F3500587-B77A-CEAA-16DB-509D80EEAAB5}"/>
              </a:ext>
            </a:extLst>
          </p:cNvPr>
          <p:cNvSpPr txBox="1"/>
          <p:nvPr/>
        </p:nvSpPr>
        <p:spPr>
          <a:xfrm>
            <a:off x="5397120" y="4177809"/>
            <a:ext cx="1602624" cy="369332"/>
          </a:xfrm>
          <a:prstGeom prst="rect">
            <a:avLst/>
          </a:prstGeom>
          <a:noFill/>
        </p:spPr>
        <p:txBody>
          <a:bodyPr wrap="square" rtlCol="0">
            <a:spAutoFit/>
          </a:bodyPr>
          <a:lstStyle/>
          <a:p>
            <a:r>
              <a:rPr lang="en-US" dirty="0">
                <a:solidFill>
                  <a:schemeClr val="bg2">
                    <a:lumMod val="50000"/>
                  </a:schemeClr>
                </a:solidFill>
                <a:latin typeface="+mj-lt"/>
              </a:rPr>
              <a:t>DIRECTORIES</a:t>
            </a:r>
          </a:p>
        </p:txBody>
      </p:sp>
      <p:sp>
        <p:nvSpPr>
          <p:cNvPr id="22" name="TextBox 21">
            <a:extLst>
              <a:ext uri="{FF2B5EF4-FFF2-40B4-BE49-F238E27FC236}">
                <a16:creationId xmlns:a16="http://schemas.microsoft.com/office/drawing/2014/main" id="{5523DBC7-FC47-F682-913E-D16297CE996E}"/>
              </a:ext>
            </a:extLst>
          </p:cNvPr>
          <p:cNvSpPr txBox="1"/>
          <p:nvPr/>
        </p:nvSpPr>
        <p:spPr>
          <a:xfrm>
            <a:off x="8298988" y="4177809"/>
            <a:ext cx="846221" cy="369332"/>
          </a:xfrm>
          <a:prstGeom prst="rect">
            <a:avLst/>
          </a:prstGeom>
          <a:noFill/>
        </p:spPr>
        <p:txBody>
          <a:bodyPr wrap="square" rtlCol="0">
            <a:spAutoFit/>
          </a:bodyPr>
          <a:lstStyle/>
          <a:p>
            <a:r>
              <a:rPr lang="en-US" dirty="0">
                <a:solidFill>
                  <a:schemeClr val="bg2">
                    <a:lumMod val="50000"/>
                  </a:schemeClr>
                </a:solidFill>
                <a:latin typeface="+mj-lt"/>
              </a:rPr>
              <a:t>NEWS</a:t>
            </a:r>
          </a:p>
        </p:txBody>
      </p:sp>
      <p:sp>
        <p:nvSpPr>
          <p:cNvPr id="23" name="TextBox 22">
            <a:extLst>
              <a:ext uri="{FF2B5EF4-FFF2-40B4-BE49-F238E27FC236}">
                <a16:creationId xmlns:a16="http://schemas.microsoft.com/office/drawing/2014/main" id="{8687831D-93D6-1726-53C2-7A16414CD1FE}"/>
              </a:ext>
            </a:extLst>
          </p:cNvPr>
          <p:cNvSpPr txBox="1"/>
          <p:nvPr/>
        </p:nvSpPr>
        <p:spPr>
          <a:xfrm>
            <a:off x="10195038" y="4041108"/>
            <a:ext cx="1642263" cy="646331"/>
          </a:xfrm>
          <a:prstGeom prst="rect">
            <a:avLst/>
          </a:prstGeom>
          <a:noFill/>
        </p:spPr>
        <p:txBody>
          <a:bodyPr wrap="square" rtlCol="0">
            <a:spAutoFit/>
          </a:bodyPr>
          <a:lstStyle/>
          <a:p>
            <a:pPr algn="ctr"/>
            <a:r>
              <a:rPr lang="en-US" dirty="0">
                <a:solidFill>
                  <a:schemeClr val="bg2">
                    <a:lumMod val="50000"/>
                  </a:schemeClr>
                </a:solidFill>
                <a:latin typeface="+mj-lt"/>
              </a:rPr>
              <a:t>MULTIMEDIA MATERIALS</a:t>
            </a: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435070" y="2295072"/>
            <a:ext cx="1562986" cy="1562986"/>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hecklist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363" y="2619365"/>
              <a:ext cx="914400" cy="914400"/>
            </a:xfrm>
            <a:prstGeom prst="rect">
              <a:avLst/>
            </a:prstGeom>
          </p:spPr>
        </p:pic>
      </p:grpSp>
      <p:grpSp>
        <p:nvGrpSpPr>
          <p:cNvPr id="46" name="Group 45">
            <a:extLst>
              <a:ext uri="{FF2B5EF4-FFF2-40B4-BE49-F238E27FC236}">
                <a16:creationId xmlns:a16="http://schemas.microsoft.com/office/drawing/2014/main" id="{6BCC27C9-F63B-05EA-5961-B91B9274CCC6}"/>
              </a:ext>
            </a:extLst>
          </p:cNvPr>
          <p:cNvGrpSpPr/>
          <p:nvPr/>
        </p:nvGrpSpPr>
        <p:grpSpPr>
          <a:xfrm>
            <a:off x="2932087" y="2295072"/>
            <a:ext cx="1562986" cy="1562986"/>
            <a:chOff x="2932087" y="2295072"/>
            <a:chExt cx="1562986" cy="1562986"/>
          </a:xfrm>
        </p:grpSpPr>
        <p:sp>
          <p:nvSpPr>
            <p:cNvPr id="25" name="Oval 24">
              <a:extLst>
                <a:ext uri="{FF2B5EF4-FFF2-40B4-BE49-F238E27FC236}">
                  <a16:creationId xmlns:a16="http://schemas.microsoft.com/office/drawing/2014/main" id="{5E59C4E5-7C62-9801-32C3-38AB0557AB6C}"/>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Document with solid fill">
              <a:extLst>
                <a:ext uri="{FF2B5EF4-FFF2-40B4-BE49-F238E27FC236}">
                  <a16:creationId xmlns:a16="http://schemas.microsoft.com/office/drawing/2014/main" id="{471B59E8-002C-3A1C-9D06-AE630C2E99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9322" y="2598099"/>
              <a:ext cx="914400" cy="914400"/>
            </a:xfrm>
            <a:prstGeom prst="rect">
              <a:avLst/>
            </a:prstGeom>
          </p:spPr>
        </p:pic>
      </p:grpSp>
      <p:grpSp>
        <p:nvGrpSpPr>
          <p:cNvPr id="47" name="Group 46">
            <a:extLst>
              <a:ext uri="{FF2B5EF4-FFF2-40B4-BE49-F238E27FC236}">
                <a16:creationId xmlns:a16="http://schemas.microsoft.com/office/drawing/2014/main" id="{9E1C916C-5612-8AAA-BE42-86A9627B32F2}"/>
              </a:ext>
            </a:extLst>
          </p:cNvPr>
          <p:cNvGrpSpPr/>
          <p:nvPr/>
        </p:nvGrpSpPr>
        <p:grpSpPr>
          <a:xfrm>
            <a:off x="5443589" y="2295072"/>
            <a:ext cx="1562986" cy="1562986"/>
            <a:chOff x="5443589" y="2295072"/>
            <a:chExt cx="1562986" cy="1562986"/>
          </a:xfrm>
        </p:grpSpPr>
        <p:sp>
          <p:nvSpPr>
            <p:cNvPr id="24" name="Oval 23">
              <a:extLst>
                <a:ext uri="{FF2B5EF4-FFF2-40B4-BE49-F238E27FC236}">
                  <a16:creationId xmlns:a16="http://schemas.microsoft.com/office/drawing/2014/main" id="{C9691A41-1581-16C2-51D3-C926F5A5D5CA}"/>
                </a:ext>
              </a:extLst>
            </p:cNvPr>
            <p:cNvSpPr/>
            <p:nvPr/>
          </p:nvSpPr>
          <p:spPr>
            <a:xfrm>
              <a:off x="5443589" y="2295072"/>
              <a:ext cx="1562986" cy="1562986"/>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39" descr="Address Book with solid fill">
              <a:extLst>
                <a:ext uri="{FF2B5EF4-FFF2-40B4-BE49-F238E27FC236}">
                  <a16:creationId xmlns:a16="http://schemas.microsoft.com/office/drawing/2014/main" id="{3E6FDBC8-0928-013F-43C2-A2E7995F74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148" y="2619362"/>
              <a:ext cx="914400" cy="914400"/>
            </a:xfrm>
            <a:prstGeom prst="rect">
              <a:avLst/>
            </a:prstGeom>
          </p:spPr>
        </p:pic>
      </p:grpSp>
      <p:grpSp>
        <p:nvGrpSpPr>
          <p:cNvPr id="48" name="Group 47">
            <a:extLst>
              <a:ext uri="{FF2B5EF4-FFF2-40B4-BE49-F238E27FC236}">
                <a16:creationId xmlns:a16="http://schemas.microsoft.com/office/drawing/2014/main" id="{D5DD558A-89CA-D1B4-8644-D0C1B562D569}"/>
              </a:ext>
            </a:extLst>
          </p:cNvPr>
          <p:cNvGrpSpPr/>
          <p:nvPr/>
        </p:nvGrpSpPr>
        <p:grpSpPr>
          <a:xfrm>
            <a:off x="7940605" y="2295072"/>
            <a:ext cx="1562986" cy="1562986"/>
            <a:chOff x="7940605" y="2295072"/>
            <a:chExt cx="1562986" cy="1562986"/>
          </a:xfrm>
        </p:grpSpPr>
        <p:sp>
          <p:nvSpPr>
            <p:cNvPr id="26" name="Oval 25">
              <a:extLst>
                <a:ext uri="{FF2B5EF4-FFF2-40B4-BE49-F238E27FC236}">
                  <a16:creationId xmlns:a16="http://schemas.microsoft.com/office/drawing/2014/main" id="{910C8FCC-B261-0680-9BD0-4FC02D0F7B52}"/>
                </a:ext>
              </a:extLst>
            </p:cNvPr>
            <p:cNvSpPr/>
            <p:nvPr/>
          </p:nvSpPr>
          <p:spPr>
            <a:xfrm>
              <a:off x="7940605" y="2295072"/>
              <a:ext cx="1562986" cy="1562986"/>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Newspaper with solid fill">
              <a:extLst>
                <a:ext uri="{FF2B5EF4-FFF2-40B4-BE49-F238E27FC236}">
                  <a16:creationId xmlns:a16="http://schemas.microsoft.com/office/drawing/2014/main" id="{9DAA713C-E533-35DB-7210-92509D00B7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4898" y="2640628"/>
              <a:ext cx="914400" cy="914400"/>
            </a:xfrm>
            <a:prstGeom prst="rect">
              <a:avLst/>
            </a:prstGeom>
          </p:spPr>
        </p:pic>
      </p:grpSp>
      <p:grpSp>
        <p:nvGrpSpPr>
          <p:cNvPr id="49" name="Group 48">
            <a:extLst>
              <a:ext uri="{FF2B5EF4-FFF2-40B4-BE49-F238E27FC236}">
                <a16:creationId xmlns:a16="http://schemas.microsoft.com/office/drawing/2014/main" id="{EC59B62F-E021-CC62-F486-73D5AF72F111}"/>
              </a:ext>
            </a:extLst>
          </p:cNvPr>
          <p:cNvGrpSpPr/>
          <p:nvPr/>
        </p:nvGrpSpPr>
        <p:grpSpPr>
          <a:xfrm>
            <a:off x="10234676" y="2295072"/>
            <a:ext cx="1562986" cy="1562986"/>
            <a:chOff x="10234676" y="2295072"/>
            <a:chExt cx="1562986" cy="1562986"/>
          </a:xfrm>
        </p:grpSpPr>
        <p:sp>
          <p:nvSpPr>
            <p:cNvPr id="27" name="Oval 26">
              <a:extLst>
                <a:ext uri="{FF2B5EF4-FFF2-40B4-BE49-F238E27FC236}">
                  <a16:creationId xmlns:a16="http://schemas.microsoft.com/office/drawing/2014/main" id="{2C821A9F-3CFA-6F90-D101-5D712154AB36}"/>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Play with solid fill">
              <a:extLst>
                <a:ext uri="{FF2B5EF4-FFF2-40B4-BE49-F238E27FC236}">
                  <a16:creationId xmlns:a16="http://schemas.microsoft.com/office/drawing/2014/main" id="{305B8CC5-FFD0-523A-A824-9F36981EAF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73436" y="2619365"/>
              <a:ext cx="914400" cy="914400"/>
            </a:xfrm>
            <a:prstGeom prst="rect">
              <a:avLst/>
            </a:prstGeom>
          </p:spPr>
        </p:pic>
      </p:grpSp>
    </p:spTree>
    <p:extLst>
      <p:ext uri="{BB962C8B-B14F-4D97-AF65-F5344CB8AC3E}">
        <p14:creationId xmlns:p14="http://schemas.microsoft.com/office/powerpoint/2010/main" val="200565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BUSINESS PLANS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833405"/>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BUSINESS PLANS</a:t>
            </a: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462337" y="1509601"/>
            <a:ext cx="1225817" cy="1225817"/>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4" name="Graphic 33" descr="Checklist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363" y="2619365"/>
              <a:ext cx="914400" cy="914400"/>
            </a:xfrm>
            <a:prstGeom prst="rect">
              <a:avLst/>
            </a:prstGeom>
          </p:spPr>
        </p:pic>
      </p:gr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312638"/>
            <a:ext cx="2906472" cy="0"/>
          </a:xfrm>
          <a:prstGeom prst="line">
            <a:avLst/>
          </a:prstGeom>
          <a:ln w="28575">
            <a:solidFill>
              <a:srgbClr val="94A54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456902"/>
            <a:ext cx="2906472" cy="2585323"/>
          </a:xfrm>
          <a:prstGeom prst="rect">
            <a:avLst/>
          </a:prstGeom>
          <a:noFill/>
        </p:spPr>
        <p:txBody>
          <a:bodyPr wrap="square" rtlCol="0">
            <a:spAutoFit/>
          </a:bodyPr>
          <a:lstStyle/>
          <a:p>
            <a:r>
              <a:rPr lang="en-US" dirty="0">
                <a:solidFill>
                  <a:srgbClr val="003865"/>
                </a:solidFill>
                <a:latin typeface="+mj-lt"/>
              </a:rPr>
              <a:t>Over 1,000 real-world business plans sourced from </a:t>
            </a:r>
            <a:r>
              <a:rPr lang="en-US" i="1" dirty="0">
                <a:solidFill>
                  <a:srgbClr val="003865"/>
                </a:solidFill>
                <a:latin typeface="+mj-lt"/>
              </a:rPr>
              <a:t>Business Plan Handbook</a:t>
            </a:r>
          </a:p>
          <a:p>
            <a:endParaRPr lang="en-US" dirty="0">
              <a:solidFill>
                <a:srgbClr val="003865"/>
              </a:solidFill>
              <a:latin typeface="+mj-lt"/>
            </a:endParaRPr>
          </a:p>
          <a:p>
            <a:r>
              <a:rPr lang="en-US" dirty="0">
                <a:solidFill>
                  <a:srgbClr val="003865"/>
                </a:solidFill>
                <a:latin typeface="+mj-lt"/>
              </a:rPr>
              <a:t>Perfect for patrons just starting out and looking for business organizational support</a:t>
            </a:r>
          </a:p>
        </p:txBody>
      </p:sp>
      <p:pic>
        <p:nvPicPr>
          <p:cNvPr id="8" name="Picture 7" descr="A screenshot of a computer&#10;&#10;Description automatically generated">
            <a:extLst>
              <a:ext uri="{FF2B5EF4-FFF2-40B4-BE49-F238E27FC236}">
                <a16:creationId xmlns:a16="http://schemas.microsoft.com/office/drawing/2014/main" id="{6D165431-78EC-69FF-A62A-776DF794DDC2}"/>
              </a:ext>
            </a:extLst>
          </p:cNvPr>
          <p:cNvPicPr>
            <a:picLocks noChangeAspect="1"/>
          </p:cNvPicPr>
          <p:nvPr/>
        </p:nvPicPr>
        <p:blipFill rotWithShape="1">
          <a:blip r:embed="rId5">
            <a:extLst>
              <a:ext uri="{28A0092B-C50C-407E-A947-70E740481C1C}">
                <a14:useLocalDpi xmlns:a14="http://schemas.microsoft.com/office/drawing/2010/main" val="0"/>
              </a:ext>
            </a:extLst>
          </a:blip>
          <a:srcRect b="1094"/>
          <a:stretch/>
        </p:blipFill>
        <p:spPr>
          <a:xfrm>
            <a:off x="5475507" y="1167336"/>
            <a:ext cx="6370698" cy="4534818"/>
          </a:xfrm>
          <a:prstGeom prst="rect">
            <a:avLst/>
          </a:prstGeom>
          <a:ln w="12700">
            <a:solidFill>
              <a:schemeClr val="bg2">
                <a:lumMod val="75000"/>
              </a:schemeClr>
            </a:solidFill>
          </a:ln>
        </p:spPr>
      </p:pic>
    </p:spTree>
    <p:extLst>
      <p:ext uri="{BB962C8B-B14F-4D97-AF65-F5344CB8AC3E}">
        <p14:creationId xmlns:p14="http://schemas.microsoft.com/office/powerpoint/2010/main" val="61530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745C8116-BBDD-A3FA-F0AF-BC77626F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507" y="1177065"/>
            <a:ext cx="6353183" cy="4565514"/>
          </a:xfrm>
          <a:prstGeom prst="rect">
            <a:avLst/>
          </a:prstGeom>
          <a:ln w="12700">
            <a:solidFill>
              <a:schemeClr val="bg2">
                <a:lumMod val="75000"/>
              </a:schemeClr>
            </a:solidFill>
          </a:ln>
        </p:spPr>
      </p:pic>
      <p:grpSp>
        <p:nvGrpSpPr>
          <p:cNvPr id="2" name="Group 1">
            <a:extLst>
              <a:ext uri="{FF2B5EF4-FFF2-40B4-BE49-F238E27FC236}">
                <a16:creationId xmlns:a16="http://schemas.microsoft.com/office/drawing/2014/main" id="{0C35EB95-D94E-D40C-CF6E-B3DA7B52FBB7}"/>
              </a:ext>
            </a:extLst>
          </p:cNvPr>
          <p:cNvGrpSpPr/>
          <p:nvPr/>
        </p:nvGrpSpPr>
        <p:grpSpPr>
          <a:xfrm>
            <a:off x="462337" y="1509600"/>
            <a:ext cx="1225817" cy="1225817"/>
            <a:chOff x="2932087" y="2295072"/>
            <a:chExt cx="1562986" cy="1562986"/>
          </a:xfrm>
        </p:grpSpPr>
        <p:sp>
          <p:nvSpPr>
            <p:cNvPr id="7" name="Oval 6">
              <a:extLst>
                <a:ext uri="{FF2B5EF4-FFF2-40B4-BE49-F238E27FC236}">
                  <a16:creationId xmlns:a16="http://schemas.microsoft.com/office/drawing/2014/main" id="{E05FB922-512A-FF8F-4E44-90B420757072}"/>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ocument with solid fill">
              <a:extLst>
                <a:ext uri="{FF2B5EF4-FFF2-40B4-BE49-F238E27FC236}">
                  <a16:creationId xmlns:a16="http://schemas.microsoft.com/office/drawing/2014/main" id="{B5BF20D2-DCB4-DA72-AF9B-367230D897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9322" y="2598099"/>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MAGAZINES AND JOURNALS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MAGAZINES AND JOURNALS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45008" y="2579763"/>
            <a:ext cx="2906472" cy="0"/>
          </a:xfrm>
          <a:prstGeom prst="line">
            <a:avLst/>
          </a:prstGeom>
          <a:ln w="28575">
            <a:solidFill>
              <a:srgbClr val="0085C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735417"/>
            <a:ext cx="290647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Both general and industry specific journals and magazines provide a full picture of the current business climate</a:t>
            </a:r>
            <a:endParaRPr kumimoji="0" lang="en-US" sz="1800" b="0" i="1"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Patrons looking for information to enhance their current business practices will benefit</a:t>
            </a:r>
          </a:p>
        </p:txBody>
      </p:sp>
    </p:spTree>
    <p:extLst>
      <p:ext uri="{BB962C8B-B14F-4D97-AF65-F5344CB8AC3E}">
        <p14:creationId xmlns:p14="http://schemas.microsoft.com/office/powerpoint/2010/main" val="414536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3E70FEBD-F04B-D7CF-B7AC-22EDF7EA5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507" y="1193754"/>
            <a:ext cx="6353183" cy="4628903"/>
          </a:xfrm>
          <a:prstGeom prst="rect">
            <a:avLst/>
          </a:prstGeom>
          <a:ln w="12700">
            <a:solidFill>
              <a:schemeClr val="bg2">
                <a:lumMod val="75000"/>
              </a:schemeClr>
            </a:solidFill>
          </a:ln>
        </p:spPr>
      </p:pic>
      <p:grpSp>
        <p:nvGrpSpPr>
          <p:cNvPr id="8" name="Group 7">
            <a:extLst>
              <a:ext uri="{FF2B5EF4-FFF2-40B4-BE49-F238E27FC236}">
                <a16:creationId xmlns:a16="http://schemas.microsoft.com/office/drawing/2014/main" id="{7F6F0969-BA60-E567-A850-F04C33554D5F}"/>
              </a:ext>
            </a:extLst>
          </p:cNvPr>
          <p:cNvGrpSpPr/>
          <p:nvPr/>
        </p:nvGrpSpPr>
        <p:grpSpPr>
          <a:xfrm>
            <a:off x="462336" y="1509600"/>
            <a:ext cx="1225817" cy="1225817"/>
            <a:chOff x="5443589" y="2295072"/>
            <a:chExt cx="1562986" cy="1562986"/>
          </a:xfrm>
        </p:grpSpPr>
        <p:sp>
          <p:nvSpPr>
            <p:cNvPr id="10" name="Oval 9">
              <a:extLst>
                <a:ext uri="{FF2B5EF4-FFF2-40B4-BE49-F238E27FC236}">
                  <a16:creationId xmlns:a16="http://schemas.microsoft.com/office/drawing/2014/main" id="{CF34E983-61CD-5159-55DD-BC84B8CDAC8C}"/>
                </a:ext>
              </a:extLst>
            </p:cNvPr>
            <p:cNvSpPr/>
            <p:nvPr/>
          </p:nvSpPr>
          <p:spPr>
            <a:xfrm>
              <a:off x="5443589" y="2295072"/>
              <a:ext cx="1562986" cy="1562986"/>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Address Book with solid fill">
              <a:extLst>
                <a:ext uri="{FF2B5EF4-FFF2-40B4-BE49-F238E27FC236}">
                  <a16:creationId xmlns:a16="http://schemas.microsoft.com/office/drawing/2014/main" id="{6DE60819-D40A-0FC8-3BAE-54936A5AB9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9148" y="2619362"/>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DIRECTORIES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DIRECTORIES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FFC72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P</a:t>
            </a:r>
            <a:r>
              <a:rPr kumimoji="0" lang="en-US" sz="1800" b="0" i="0" u="none" strike="noStrike" kern="1200" cap="none" spc="0" normalizeH="0" baseline="0" noProof="0" dirty="0" err="1">
                <a:ln>
                  <a:noFill/>
                </a:ln>
                <a:solidFill>
                  <a:srgbClr val="003865"/>
                </a:solidFill>
                <a:effectLst/>
                <a:uLnTx/>
                <a:uFillTx/>
                <a:latin typeface="Open Sans"/>
                <a:ea typeface="+mn-ea"/>
                <a:cs typeface="+mn-cs"/>
              </a:rPr>
              <a:t>rovide</a:t>
            </a:r>
            <a:r>
              <a:rPr kumimoji="0" lang="en-US" sz="1800" b="0" i="0" u="none" strike="noStrike" kern="1200" cap="none" spc="0" normalizeH="0" baseline="0" noProof="0" dirty="0">
                <a:ln>
                  <a:noFill/>
                </a:ln>
                <a:solidFill>
                  <a:srgbClr val="003865"/>
                </a:solidFill>
                <a:effectLst/>
                <a:uLnTx/>
                <a:uFillTx/>
                <a:latin typeface="Open Sans"/>
                <a:ea typeface="+mn-ea"/>
                <a:cs typeface="+mn-cs"/>
              </a:rPr>
              <a:t> contacts for patrons looking for support related to a wide variety of business topics including marketing, web design, and financing</a:t>
            </a:r>
          </a:p>
        </p:txBody>
      </p:sp>
    </p:spTree>
    <p:extLst>
      <p:ext uri="{BB962C8B-B14F-4D97-AF65-F5344CB8AC3E}">
        <p14:creationId xmlns:p14="http://schemas.microsoft.com/office/powerpoint/2010/main" val="244650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AA3782-7CD2-8044-5A88-A677BA840D7D}"/>
              </a:ext>
            </a:extLst>
          </p:cNvPr>
          <p:cNvGrpSpPr/>
          <p:nvPr/>
        </p:nvGrpSpPr>
        <p:grpSpPr>
          <a:xfrm>
            <a:off x="462335" y="1524086"/>
            <a:ext cx="1225817" cy="1225817"/>
            <a:chOff x="7940605" y="2295072"/>
            <a:chExt cx="1562986" cy="1562986"/>
          </a:xfrm>
        </p:grpSpPr>
        <p:sp>
          <p:nvSpPr>
            <p:cNvPr id="7" name="Oval 6">
              <a:extLst>
                <a:ext uri="{FF2B5EF4-FFF2-40B4-BE49-F238E27FC236}">
                  <a16:creationId xmlns:a16="http://schemas.microsoft.com/office/drawing/2014/main" id="{102D7932-F9E7-942A-C1C4-9C165E1BCE31}"/>
                </a:ext>
              </a:extLst>
            </p:cNvPr>
            <p:cNvSpPr/>
            <p:nvPr/>
          </p:nvSpPr>
          <p:spPr>
            <a:xfrm>
              <a:off x="7940605" y="2295072"/>
              <a:ext cx="1562986" cy="1562986"/>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Newspaper with solid fill">
              <a:extLst>
                <a:ext uri="{FF2B5EF4-FFF2-40B4-BE49-F238E27FC236}">
                  <a16:creationId xmlns:a16="http://schemas.microsoft.com/office/drawing/2014/main" id="{E4D72AD5-9F88-B65E-1F3E-A4F87C900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898" y="2640628"/>
              <a:ext cx="914400" cy="914400"/>
            </a:xfrm>
            <a:prstGeom prst="rect">
              <a:avLst/>
            </a:prstGeom>
          </p:spPr>
        </p:pic>
      </p:grpSp>
      <p:pic>
        <p:nvPicPr>
          <p:cNvPr id="14" name="Picture 13" descr="A screenshot of a computer&#10;&#10;Description automatically generated">
            <a:extLst>
              <a:ext uri="{FF2B5EF4-FFF2-40B4-BE49-F238E27FC236}">
                <a16:creationId xmlns:a16="http://schemas.microsoft.com/office/drawing/2014/main" id="{3E70FEBD-F04B-D7CF-B7AC-22EDF7EA5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507" y="1193754"/>
            <a:ext cx="6353183" cy="4628903"/>
          </a:xfrm>
          <a:prstGeom prst="rect">
            <a:avLst/>
          </a:prstGeom>
          <a:ln w="12700">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DIRECTORIES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NEWS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00B09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Provide recent coverage, in-depth analysis, and both real-world and academic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New content is being added daily from key publishers including </a:t>
            </a:r>
            <a:r>
              <a:rPr kumimoji="0" lang="en-US" sz="1800" b="0" i="1" u="none" strike="noStrike" kern="1200" cap="none" spc="0" normalizeH="0" baseline="0" noProof="0" dirty="0">
                <a:ln>
                  <a:noFill/>
                </a:ln>
                <a:solidFill>
                  <a:srgbClr val="003865"/>
                </a:solidFill>
                <a:effectLst/>
                <a:uLnTx/>
                <a:uFillTx/>
                <a:latin typeface="Open Sans"/>
                <a:ea typeface="+mn-ea"/>
                <a:cs typeface="+mn-cs"/>
              </a:rPr>
              <a:t>The Washington Post</a:t>
            </a:r>
            <a:r>
              <a:rPr kumimoji="0" lang="en-US" sz="1800" b="0" i="0" u="none" strike="noStrike" kern="1200" cap="none" spc="0" normalizeH="0" baseline="0" noProof="0" dirty="0">
                <a:ln>
                  <a:noFill/>
                </a:ln>
                <a:solidFill>
                  <a:srgbClr val="003865"/>
                </a:solidFill>
                <a:effectLst/>
                <a:uLnTx/>
                <a:uFillTx/>
                <a:latin typeface="Open Sans"/>
                <a:ea typeface="+mn-ea"/>
                <a:cs typeface="+mn-cs"/>
              </a:rPr>
              <a:t>, </a:t>
            </a:r>
            <a:r>
              <a:rPr kumimoji="0" lang="en-US" sz="1800" b="0" i="1" u="none" strike="noStrike" kern="1200" cap="none" spc="0" normalizeH="0" baseline="0" noProof="0" dirty="0">
                <a:ln>
                  <a:noFill/>
                </a:ln>
                <a:solidFill>
                  <a:srgbClr val="003865"/>
                </a:solidFill>
                <a:effectLst/>
                <a:uLnTx/>
                <a:uFillTx/>
                <a:latin typeface="Open Sans"/>
                <a:ea typeface="+mn-ea"/>
                <a:cs typeface="+mn-cs"/>
              </a:rPr>
              <a:t>Morning Edition</a:t>
            </a:r>
            <a:r>
              <a:rPr kumimoji="0" lang="en-US" sz="1800" b="0" i="0" u="none" strike="noStrike" kern="1200" cap="none" spc="0" normalizeH="0" baseline="0" noProof="0" dirty="0">
                <a:ln>
                  <a:noFill/>
                </a:ln>
                <a:solidFill>
                  <a:srgbClr val="003865"/>
                </a:solidFill>
                <a:effectLst/>
                <a:uLnTx/>
                <a:uFillTx/>
                <a:latin typeface="Open Sans"/>
                <a:ea typeface="+mn-ea"/>
                <a:cs typeface="+mn-cs"/>
              </a:rPr>
              <a:t>, and </a:t>
            </a:r>
            <a:r>
              <a:rPr kumimoji="0" lang="en-US" sz="1800" b="0" i="1" u="none" strike="noStrike" kern="1200" cap="none" spc="0" normalizeH="0" baseline="0" noProof="0" dirty="0">
                <a:ln>
                  <a:noFill/>
                </a:ln>
                <a:solidFill>
                  <a:srgbClr val="003865"/>
                </a:solidFill>
                <a:effectLst/>
                <a:uLnTx/>
                <a:uFillTx/>
                <a:latin typeface="Open Sans"/>
                <a:ea typeface="+mn-ea"/>
                <a:cs typeface="+mn-cs"/>
              </a:rPr>
              <a:t>Investor’s Business Daily</a:t>
            </a:r>
          </a:p>
        </p:txBody>
      </p:sp>
    </p:spTree>
    <p:extLst>
      <p:ext uri="{BB962C8B-B14F-4D97-AF65-F5344CB8AC3E}">
        <p14:creationId xmlns:p14="http://schemas.microsoft.com/office/powerpoint/2010/main" val="349867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4DDE9782-F6C4-9224-6EC2-06E8F1BE844A}"/>
              </a:ext>
            </a:extLst>
          </p:cNvPr>
          <p:cNvPicPr>
            <a:picLocks noChangeAspect="1"/>
          </p:cNvPicPr>
          <p:nvPr/>
        </p:nvPicPr>
        <p:blipFill rotWithShape="1">
          <a:blip r:embed="rId3">
            <a:extLst>
              <a:ext uri="{28A0092B-C50C-407E-A947-70E740481C1C}">
                <a14:useLocalDpi xmlns:a14="http://schemas.microsoft.com/office/drawing/2010/main" val="0"/>
              </a:ext>
            </a:extLst>
          </a:blip>
          <a:srcRect l="1" r="1527"/>
          <a:stretch/>
        </p:blipFill>
        <p:spPr>
          <a:xfrm>
            <a:off x="5395171" y="1189160"/>
            <a:ext cx="6385865" cy="4643771"/>
          </a:xfrm>
          <a:prstGeom prst="rect">
            <a:avLst/>
          </a:prstGeom>
          <a:ln w="12700">
            <a:solidFill>
              <a:schemeClr val="bg2">
                <a:lumMod val="75000"/>
              </a:schemeClr>
            </a:solidFill>
          </a:ln>
        </p:spPr>
      </p:pic>
      <p:grpSp>
        <p:nvGrpSpPr>
          <p:cNvPr id="8" name="Group 7">
            <a:extLst>
              <a:ext uri="{FF2B5EF4-FFF2-40B4-BE49-F238E27FC236}">
                <a16:creationId xmlns:a16="http://schemas.microsoft.com/office/drawing/2014/main" id="{80FB9957-79E1-AC4F-A71E-047BCBFA91F4}"/>
              </a:ext>
            </a:extLst>
          </p:cNvPr>
          <p:cNvGrpSpPr/>
          <p:nvPr/>
        </p:nvGrpSpPr>
        <p:grpSpPr>
          <a:xfrm>
            <a:off x="462334" y="1524086"/>
            <a:ext cx="1225817" cy="1225817"/>
            <a:chOff x="10234676" y="2295072"/>
            <a:chExt cx="1562986" cy="1562986"/>
          </a:xfrm>
        </p:grpSpPr>
        <p:sp>
          <p:nvSpPr>
            <p:cNvPr id="10" name="Oval 9">
              <a:extLst>
                <a:ext uri="{FF2B5EF4-FFF2-40B4-BE49-F238E27FC236}">
                  <a16:creationId xmlns:a16="http://schemas.microsoft.com/office/drawing/2014/main" id="{F5DFDB2A-CB16-B454-83BC-712D59FF761F}"/>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Play with solid fill">
              <a:extLst>
                <a:ext uri="{FF2B5EF4-FFF2-40B4-BE49-F238E27FC236}">
                  <a16:creationId xmlns:a16="http://schemas.microsoft.com/office/drawing/2014/main" id="{502304AF-008A-08F4-6FD8-64F1F210DD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3436" y="2619365"/>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DIRECTORIES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MULTIMEDIA</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Video and audio files provide an additional option to access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All entries are short (generally under 20 minutes) to ensure continued engagement</a:t>
            </a:r>
            <a:endParaRPr kumimoji="0" lang="en-US" sz="180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58073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p:txBody>
          <a:bodyPr/>
          <a:lstStyle/>
          <a:p>
            <a:r>
              <a:rPr lang="en-US" dirty="0"/>
              <a:t>ENHANCE RESEARCH</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7008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246985" y="228409"/>
            <a:ext cx="10864724" cy="694944"/>
          </a:xfrm>
        </p:spPr>
        <p:txBody>
          <a:bodyPr/>
          <a:lstStyle/>
          <a:p>
            <a:r>
              <a:rPr lang="en-US" dirty="0"/>
              <a:t>GALE BUSINESS: ENTREPRENEURSHIP</a:t>
            </a:r>
          </a:p>
        </p:txBody>
      </p:sp>
      <p:grpSp>
        <p:nvGrpSpPr>
          <p:cNvPr id="16" name="Group 15">
            <a:extLst>
              <a:ext uri="{FF2B5EF4-FFF2-40B4-BE49-F238E27FC236}">
                <a16:creationId xmlns:a16="http://schemas.microsoft.com/office/drawing/2014/main" id="{386C93A2-0DA7-52FD-081A-38FDE9C39011}"/>
              </a:ext>
            </a:extLst>
          </p:cNvPr>
          <p:cNvGrpSpPr/>
          <p:nvPr/>
        </p:nvGrpSpPr>
        <p:grpSpPr>
          <a:xfrm>
            <a:off x="383672" y="1127433"/>
            <a:ext cx="4534678" cy="1292662"/>
            <a:chOff x="383672" y="1199351"/>
            <a:chExt cx="4534678" cy="1292662"/>
          </a:xfrm>
        </p:grpSpPr>
        <p:sp>
          <p:nvSpPr>
            <p:cNvPr id="10" name="TextBox 9">
              <a:extLst>
                <a:ext uri="{FF2B5EF4-FFF2-40B4-BE49-F238E27FC236}">
                  <a16:creationId xmlns:a16="http://schemas.microsoft.com/office/drawing/2014/main" id="{81C2A3A0-D6C0-A13E-CD1E-C60DA440698F}"/>
                </a:ext>
              </a:extLst>
            </p:cNvPr>
            <p:cNvSpPr txBox="1"/>
            <p:nvPr/>
          </p:nvSpPr>
          <p:spPr>
            <a:xfrm>
              <a:off x="383673" y="1199351"/>
              <a:ext cx="4534677" cy="369332"/>
            </a:xfrm>
            <a:prstGeom prst="rect">
              <a:avLst/>
            </a:prstGeom>
            <a:solidFill>
              <a:srgbClr val="00ADEF"/>
            </a:solidFill>
          </p:spPr>
          <p:txBody>
            <a:bodyPr wrap="square" rtlCol="0">
              <a:spAutoFit/>
            </a:bodyPr>
            <a:lstStyle/>
            <a:p>
              <a:r>
                <a:rPr lang="en-US" b="1" dirty="0">
                  <a:solidFill>
                    <a:schemeClr val="bg1"/>
                  </a:solidFill>
                  <a:latin typeface="+mj-lt"/>
                </a:rPr>
                <a:t>Discover Premium Resources</a:t>
              </a:r>
            </a:p>
          </p:txBody>
        </p:sp>
        <p:sp>
          <p:nvSpPr>
            <p:cNvPr id="13" name="TextBox 12">
              <a:extLst>
                <a:ext uri="{FF2B5EF4-FFF2-40B4-BE49-F238E27FC236}">
                  <a16:creationId xmlns:a16="http://schemas.microsoft.com/office/drawing/2014/main" id="{5B24413C-9595-6F2B-DD68-DAE6EBF30D5F}"/>
                </a:ext>
              </a:extLst>
            </p:cNvPr>
            <p:cNvSpPr txBox="1"/>
            <p:nvPr/>
          </p:nvSpPr>
          <p:spPr>
            <a:xfrm>
              <a:off x="383672" y="1568683"/>
              <a:ext cx="4534677" cy="923330"/>
            </a:xfrm>
            <a:prstGeom prst="rect">
              <a:avLst/>
            </a:prstGeom>
            <a:solidFill>
              <a:srgbClr val="E6E7E8"/>
            </a:solidFill>
          </p:spPr>
          <p:txBody>
            <a:bodyPr wrap="square" rtlCol="0">
              <a:spAutoFit/>
            </a:bodyPr>
            <a:lstStyle/>
            <a:p>
              <a:r>
                <a:rPr lang="en-US" dirty="0">
                  <a:latin typeface="+mj-lt"/>
                </a:rPr>
                <a:t>Trusted news and magazines, top periodicals, multimedia content, and business plans</a:t>
              </a:r>
            </a:p>
          </p:txBody>
        </p:sp>
      </p:grpSp>
      <p:grpSp>
        <p:nvGrpSpPr>
          <p:cNvPr id="17" name="Group 16">
            <a:extLst>
              <a:ext uri="{FF2B5EF4-FFF2-40B4-BE49-F238E27FC236}">
                <a16:creationId xmlns:a16="http://schemas.microsoft.com/office/drawing/2014/main" id="{8197176F-9DAD-42C7-C0D7-18242F7E6214}"/>
              </a:ext>
            </a:extLst>
          </p:cNvPr>
          <p:cNvGrpSpPr/>
          <p:nvPr/>
        </p:nvGrpSpPr>
        <p:grpSpPr>
          <a:xfrm>
            <a:off x="383671" y="3049353"/>
            <a:ext cx="4534677" cy="1017231"/>
            <a:chOff x="383671" y="3079840"/>
            <a:chExt cx="4534677" cy="1017231"/>
          </a:xfrm>
        </p:grpSpPr>
        <p:sp>
          <p:nvSpPr>
            <p:cNvPr id="11" name="TextBox 10">
              <a:extLst>
                <a:ext uri="{FF2B5EF4-FFF2-40B4-BE49-F238E27FC236}">
                  <a16:creationId xmlns:a16="http://schemas.microsoft.com/office/drawing/2014/main" id="{DAADC42C-46FC-54DF-C61B-CD2A43E4D52D}"/>
                </a:ext>
              </a:extLst>
            </p:cNvPr>
            <p:cNvSpPr txBox="1"/>
            <p:nvPr/>
          </p:nvSpPr>
          <p:spPr>
            <a:xfrm>
              <a:off x="383671" y="3079840"/>
              <a:ext cx="4534677" cy="369332"/>
            </a:xfrm>
            <a:prstGeom prst="rect">
              <a:avLst/>
            </a:prstGeom>
            <a:solidFill>
              <a:srgbClr val="00ADEF"/>
            </a:solidFill>
          </p:spPr>
          <p:txBody>
            <a:bodyPr wrap="square" rtlCol="0">
              <a:spAutoFit/>
            </a:bodyPr>
            <a:lstStyle/>
            <a:p>
              <a:r>
                <a:rPr lang="en-US" b="1" dirty="0">
                  <a:solidFill>
                    <a:schemeClr val="bg1"/>
                  </a:solidFill>
                  <a:latin typeface="+mj-lt"/>
                </a:rPr>
                <a:t>Support Small Business Needs</a:t>
              </a:r>
            </a:p>
          </p:txBody>
        </p:sp>
        <p:sp>
          <p:nvSpPr>
            <p:cNvPr id="14" name="TextBox 13">
              <a:extLst>
                <a:ext uri="{FF2B5EF4-FFF2-40B4-BE49-F238E27FC236}">
                  <a16:creationId xmlns:a16="http://schemas.microsoft.com/office/drawing/2014/main" id="{2103F02A-023B-D7D3-0ED2-C98BC62C2096}"/>
                </a:ext>
              </a:extLst>
            </p:cNvPr>
            <p:cNvSpPr txBox="1"/>
            <p:nvPr/>
          </p:nvSpPr>
          <p:spPr>
            <a:xfrm>
              <a:off x="383671" y="3450740"/>
              <a:ext cx="4534677" cy="646331"/>
            </a:xfrm>
            <a:prstGeom prst="rect">
              <a:avLst/>
            </a:prstGeom>
            <a:solidFill>
              <a:srgbClr val="E6E7E8"/>
            </a:solidFill>
          </p:spPr>
          <p:txBody>
            <a:bodyPr wrap="square" rtlCol="0">
              <a:spAutoFit/>
            </a:bodyPr>
            <a:lstStyle/>
            <a:p>
              <a:r>
                <a:rPr lang="en-US" dirty="0">
                  <a:latin typeface="+mj-lt"/>
                </a:rPr>
                <a:t>Frequently searched topics, business types, and “how to” questions </a:t>
              </a:r>
            </a:p>
          </p:txBody>
        </p:sp>
      </p:grpSp>
      <p:grpSp>
        <p:nvGrpSpPr>
          <p:cNvPr id="18" name="Group 17">
            <a:extLst>
              <a:ext uri="{FF2B5EF4-FFF2-40B4-BE49-F238E27FC236}">
                <a16:creationId xmlns:a16="http://schemas.microsoft.com/office/drawing/2014/main" id="{DF3104BE-6D5E-F0C6-EF6E-2F4AE257D50B}"/>
              </a:ext>
            </a:extLst>
          </p:cNvPr>
          <p:cNvGrpSpPr/>
          <p:nvPr/>
        </p:nvGrpSpPr>
        <p:grpSpPr>
          <a:xfrm>
            <a:off x="383670" y="4751205"/>
            <a:ext cx="4534677" cy="1292662"/>
            <a:chOff x="383670" y="4669013"/>
            <a:chExt cx="4534677" cy="1292662"/>
          </a:xfrm>
        </p:grpSpPr>
        <p:sp>
          <p:nvSpPr>
            <p:cNvPr id="12" name="TextBox 11">
              <a:extLst>
                <a:ext uri="{FF2B5EF4-FFF2-40B4-BE49-F238E27FC236}">
                  <a16:creationId xmlns:a16="http://schemas.microsoft.com/office/drawing/2014/main" id="{E2C2BE70-7D2D-C280-0FFF-620BC2018F56}"/>
                </a:ext>
              </a:extLst>
            </p:cNvPr>
            <p:cNvSpPr txBox="1"/>
            <p:nvPr/>
          </p:nvSpPr>
          <p:spPr>
            <a:xfrm>
              <a:off x="383670" y="4669013"/>
              <a:ext cx="4534677" cy="369332"/>
            </a:xfrm>
            <a:prstGeom prst="rect">
              <a:avLst/>
            </a:prstGeom>
            <a:solidFill>
              <a:srgbClr val="00ADEF"/>
            </a:solidFill>
          </p:spPr>
          <p:txBody>
            <a:bodyPr wrap="square" rtlCol="0">
              <a:spAutoFit/>
            </a:bodyPr>
            <a:lstStyle/>
            <a:p>
              <a:r>
                <a:rPr lang="en-US" b="1" dirty="0">
                  <a:solidFill>
                    <a:schemeClr val="bg1"/>
                  </a:solidFill>
                  <a:latin typeface="+mj-lt"/>
                </a:rPr>
                <a:t>Engage all Users</a:t>
              </a:r>
            </a:p>
          </p:txBody>
        </p:sp>
        <p:sp>
          <p:nvSpPr>
            <p:cNvPr id="15" name="TextBox 14">
              <a:extLst>
                <a:ext uri="{FF2B5EF4-FFF2-40B4-BE49-F238E27FC236}">
                  <a16:creationId xmlns:a16="http://schemas.microsoft.com/office/drawing/2014/main" id="{84176D2F-743E-C7AF-38BA-DE20C3AC0160}"/>
                </a:ext>
              </a:extLst>
            </p:cNvPr>
            <p:cNvSpPr txBox="1"/>
            <p:nvPr/>
          </p:nvSpPr>
          <p:spPr>
            <a:xfrm>
              <a:off x="383670" y="5038345"/>
              <a:ext cx="4534677" cy="923330"/>
            </a:xfrm>
            <a:prstGeom prst="rect">
              <a:avLst/>
            </a:prstGeom>
            <a:solidFill>
              <a:srgbClr val="E6E7E8"/>
            </a:solidFill>
          </p:spPr>
          <p:txBody>
            <a:bodyPr wrap="square" rtlCol="0">
              <a:spAutoFit/>
            </a:bodyPr>
            <a:lstStyle/>
            <a:p>
              <a:r>
                <a:rPr lang="en-US" dirty="0">
                  <a:latin typeface="+mj-lt"/>
                </a:rPr>
                <a:t>Google/Microsoft integration, unlimited print/download/email, translation, accessibility tools, and more</a:t>
              </a:r>
            </a:p>
          </p:txBody>
        </p:sp>
      </p:grpSp>
      <p:pic>
        <p:nvPicPr>
          <p:cNvPr id="20" name="Picture 19" descr="A screenshot of a computer&#10;&#10;Description automatically generated with low confidence">
            <a:extLst>
              <a:ext uri="{FF2B5EF4-FFF2-40B4-BE49-F238E27FC236}">
                <a16:creationId xmlns:a16="http://schemas.microsoft.com/office/drawing/2014/main" id="{50E4BD65-2286-64AC-1B31-A6313A960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56" y="1119883"/>
            <a:ext cx="6774056" cy="4889263"/>
          </a:xfrm>
          <a:prstGeom prst="rect">
            <a:avLst/>
          </a:prstGeom>
          <a:ln w="12700">
            <a:solidFill>
              <a:schemeClr val="bg2">
                <a:lumMod val="75000"/>
              </a:schemeClr>
            </a:solidFill>
          </a:ln>
        </p:spPr>
      </p:pic>
    </p:spTree>
    <p:extLst>
      <p:ext uri="{BB962C8B-B14F-4D97-AF65-F5344CB8AC3E}">
        <p14:creationId xmlns:p14="http://schemas.microsoft.com/office/powerpoint/2010/main" val="415369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9" name="Rectangle 8">
            <a:extLst>
              <a:ext uri="{FF2B5EF4-FFF2-40B4-BE49-F238E27FC236}">
                <a16:creationId xmlns:a16="http://schemas.microsoft.com/office/drawing/2014/main" id="{D2A9FE57-18F4-DD4E-8772-C6D76D349937}"/>
              </a:ext>
            </a:extLst>
          </p:cNvPr>
          <p:cNvSpPr/>
          <p:nvPr/>
        </p:nvSpPr>
        <p:spPr>
          <a:xfrm>
            <a:off x="647392" y="855966"/>
            <a:ext cx="417576" cy="4784547"/>
          </a:xfrm>
          <a:prstGeom prst="rect">
            <a:avLst/>
          </a:prstGeom>
          <a:solidFill>
            <a:srgbClr val="00AB8E"/>
          </a:solid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6E40D4F7-80A1-9847-BD60-807C78496EDB}"/>
              </a:ext>
            </a:extLst>
          </p:cNvPr>
          <p:cNvSpPr/>
          <p:nvPr/>
        </p:nvSpPr>
        <p:spPr>
          <a:xfrm>
            <a:off x="1300670" y="855966"/>
            <a:ext cx="2469942" cy="1213104"/>
          </a:xfrm>
          <a:prstGeom prst="rect">
            <a:avLst/>
          </a:prstGeom>
          <a:solidFill>
            <a:srgbClr val="0085CA"/>
          </a:solidFill>
          <a:ln w="28575">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SHARE AND SAVE CONTENT</a:t>
            </a:r>
          </a:p>
        </p:txBody>
      </p:sp>
      <p:sp>
        <p:nvSpPr>
          <p:cNvPr id="14" name="Rectangle 13">
            <a:extLst>
              <a:ext uri="{FF2B5EF4-FFF2-40B4-BE49-F238E27FC236}">
                <a16:creationId xmlns:a16="http://schemas.microsoft.com/office/drawing/2014/main" id="{656BD65F-78E8-9149-8B03-EF7B3DFD3910}"/>
              </a:ext>
            </a:extLst>
          </p:cNvPr>
          <p:cNvSpPr/>
          <p:nvPr/>
        </p:nvSpPr>
        <p:spPr>
          <a:xfrm>
            <a:off x="1300670" y="2621139"/>
            <a:ext cx="2469943" cy="1213104"/>
          </a:xfrm>
          <a:prstGeom prst="rect">
            <a:avLst/>
          </a:prstGeom>
          <a:solidFill>
            <a:srgbClr val="E05529"/>
          </a:solidFill>
          <a:ln w="28575">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INCREASE ACCESSIBILITY</a:t>
            </a:r>
          </a:p>
        </p:txBody>
      </p:sp>
      <p:sp>
        <p:nvSpPr>
          <p:cNvPr id="15" name="Rectangle 14">
            <a:extLst>
              <a:ext uri="{FF2B5EF4-FFF2-40B4-BE49-F238E27FC236}">
                <a16:creationId xmlns:a16="http://schemas.microsoft.com/office/drawing/2014/main" id="{8C076D6B-8F4C-EA43-A78F-3F62CBA887E9}"/>
              </a:ext>
            </a:extLst>
          </p:cNvPr>
          <p:cNvSpPr/>
          <p:nvPr/>
        </p:nvSpPr>
        <p:spPr>
          <a:xfrm>
            <a:off x="1300671" y="4427409"/>
            <a:ext cx="2469943" cy="1213104"/>
          </a:xfrm>
          <a:prstGeom prst="rect">
            <a:avLst/>
          </a:prstGeom>
          <a:solidFill>
            <a:srgbClr val="94A545"/>
          </a:solidFill>
          <a:ln w="28575">
            <a:solidFill>
              <a:srgbClr val="94A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SUPPORT BUSINESS DEVELOPMENT</a:t>
            </a:r>
          </a:p>
        </p:txBody>
      </p:sp>
      <p:pic>
        <p:nvPicPr>
          <p:cNvPr id="19" name="Picture 18" descr="A close up of a sign&#10;&#10;Description automatically generated">
            <a:extLst>
              <a:ext uri="{FF2B5EF4-FFF2-40B4-BE49-F238E27FC236}">
                <a16:creationId xmlns:a16="http://schemas.microsoft.com/office/drawing/2014/main" id="{FF23E842-9FD1-9149-8321-5FAA397249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0250" y="2586538"/>
            <a:ext cx="1141430" cy="1113490"/>
          </a:xfrm>
          <a:prstGeom prst="rect">
            <a:avLst/>
          </a:prstGeom>
        </p:spPr>
      </p:pic>
      <p:pic>
        <p:nvPicPr>
          <p:cNvPr id="21" name="Graphic 20" descr="Register outline">
            <a:extLst>
              <a:ext uri="{FF2B5EF4-FFF2-40B4-BE49-F238E27FC236}">
                <a16:creationId xmlns:a16="http://schemas.microsoft.com/office/drawing/2014/main" id="{736DEEB0-F845-93DE-1528-EAF599FE5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9089" y="4467250"/>
            <a:ext cx="1063752" cy="1063752"/>
          </a:xfrm>
          <a:prstGeom prst="rect">
            <a:avLst/>
          </a:prstGeom>
        </p:spPr>
      </p:pic>
      <p:cxnSp>
        <p:nvCxnSpPr>
          <p:cNvPr id="24" name="Straight Connector 23">
            <a:extLst>
              <a:ext uri="{FF2B5EF4-FFF2-40B4-BE49-F238E27FC236}">
                <a16:creationId xmlns:a16="http://schemas.microsoft.com/office/drawing/2014/main" id="{39D73864-3A71-9ABA-4C02-AF523DC2D17D}"/>
              </a:ext>
            </a:extLst>
          </p:cNvPr>
          <p:cNvCxnSpPr>
            <a:cxnSpLocks/>
          </p:cNvCxnSpPr>
          <p:nvPr/>
        </p:nvCxnSpPr>
        <p:spPr>
          <a:xfrm>
            <a:off x="3790592" y="565078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D2DACD-94C4-50F4-910B-0B181D3A9910}"/>
              </a:ext>
            </a:extLst>
          </p:cNvPr>
          <p:cNvCxnSpPr>
            <a:cxnSpLocks/>
          </p:cNvCxnSpPr>
          <p:nvPr/>
        </p:nvCxnSpPr>
        <p:spPr>
          <a:xfrm>
            <a:off x="3790592" y="384451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77E11E-E8E1-C76B-4845-2649A443E754}"/>
              </a:ext>
            </a:extLst>
          </p:cNvPr>
          <p:cNvCxnSpPr>
            <a:cxnSpLocks/>
          </p:cNvCxnSpPr>
          <p:nvPr/>
        </p:nvCxnSpPr>
        <p:spPr>
          <a:xfrm>
            <a:off x="3790592" y="2069070"/>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C0D68DA-1891-270F-4E54-8FABA53898C5}"/>
              </a:ext>
            </a:extLst>
          </p:cNvPr>
          <p:cNvSpPr txBox="1"/>
          <p:nvPr/>
        </p:nvSpPr>
        <p:spPr>
          <a:xfrm>
            <a:off x="5424755" y="970385"/>
            <a:ext cx="6086906" cy="923330"/>
          </a:xfrm>
          <a:prstGeom prst="rect">
            <a:avLst/>
          </a:prstGeom>
          <a:noFill/>
        </p:spPr>
        <p:txBody>
          <a:bodyPr wrap="square" rtlCol="0">
            <a:spAutoFit/>
          </a:bodyPr>
          <a:lstStyle/>
          <a:p>
            <a:r>
              <a:rPr lang="en-US" b="1" dirty="0">
                <a:solidFill>
                  <a:srgbClr val="003865"/>
                </a:solidFill>
                <a:latin typeface="+mj-lt"/>
              </a:rPr>
              <a:t>Get Link, Send To, Download, Print</a:t>
            </a:r>
          </a:p>
          <a:p>
            <a:r>
              <a:rPr lang="en-US" dirty="0">
                <a:solidFill>
                  <a:srgbClr val="003865"/>
                </a:solidFill>
                <a:latin typeface="+mj-lt"/>
              </a:rPr>
              <a:t>Collect premium resources to share with colleagues, or save for later</a:t>
            </a:r>
          </a:p>
        </p:txBody>
      </p:sp>
      <p:pic>
        <p:nvPicPr>
          <p:cNvPr id="30" name="Graphic 29" descr="Link with solid fill">
            <a:extLst>
              <a:ext uri="{FF2B5EF4-FFF2-40B4-BE49-F238E27FC236}">
                <a16:creationId xmlns:a16="http://schemas.microsoft.com/office/drawing/2014/main" id="{CB5498CC-4D3E-AB47-A286-16BCEC7331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4075279" y="839835"/>
            <a:ext cx="1141558" cy="1141558"/>
          </a:xfrm>
          <a:prstGeom prst="rect">
            <a:avLst/>
          </a:prstGeom>
        </p:spPr>
      </p:pic>
      <p:sp>
        <p:nvSpPr>
          <p:cNvPr id="31" name="TextBox 30">
            <a:extLst>
              <a:ext uri="{FF2B5EF4-FFF2-40B4-BE49-F238E27FC236}">
                <a16:creationId xmlns:a16="http://schemas.microsoft.com/office/drawing/2014/main" id="{A42E5043-5AC5-44BD-2A3A-576C3ADF1A14}"/>
              </a:ext>
            </a:extLst>
          </p:cNvPr>
          <p:cNvSpPr txBox="1"/>
          <p:nvPr/>
        </p:nvSpPr>
        <p:spPr>
          <a:xfrm>
            <a:off x="5424755" y="2682749"/>
            <a:ext cx="6086906" cy="923330"/>
          </a:xfrm>
          <a:prstGeom prst="rect">
            <a:avLst/>
          </a:prstGeom>
          <a:noFill/>
        </p:spPr>
        <p:txBody>
          <a:bodyPr wrap="square" rtlCol="0">
            <a:spAutoFit/>
          </a:bodyPr>
          <a:lstStyle/>
          <a:p>
            <a:r>
              <a:rPr lang="en-US" b="1" dirty="0">
                <a:solidFill>
                  <a:srgbClr val="003865"/>
                </a:solidFill>
                <a:latin typeface="+mj-lt"/>
              </a:rPr>
              <a:t>Translate, Text Manipulation, Listen</a:t>
            </a:r>
          </a:p>
          <a:p>
            <a:r>
              <a:rPr lang="en-US" dirty="0">
                <a:solidFill>
                  <a:srgbClr val="003865"/>
                </a:solidFill>
                <a:latin typeface="+mj-lt"/>
              </a:rPr>
              <a:t>Provide options for patrons with varied needs and preferences</a:t>
            </a:r>
          </a:p>
        </p:txBody>
      </p:sp>
      <p:sp>
        <p:nvSpPr>
          <p:cNvPr id="32" name="TextBox 31">
            <a:extLst>
              <a:ext uri="{FF2B5EF4-FFF2-40B4-BE49-F238E27FC236}">
                <a16:creationId xmlns:a16="http://schemas.microsoft.com/office/drawing/2014/main" id="{338E3CDA-BF64-B8C2-D6D1-0724E591B95E}"/>
              </a:ext>
            </a:extLst>
          </p:cNvPr>
          <p:cNvSpPr txBox="1"/>
          <p:nvPr/>
        </p:nvSpPr>
        <p:spPr>
          <a:xfrm>
            <a:off x="5424755" y="4572296"/>
            <a:ext cx="6086906" cy="923330"/>
          </a:xfrm>
          <a:prstGeom prst="rect">
            <a:avLst/>
          </a:prstGeom>
          <a:noFill/>
        </p:spPr>
        <p:txBody>
          <a:bodyPr wrap="square" rtlCol="0">
            <a:spAutoFit/>
          </a:bodyPr>
          <a:lstStyle/>
          <a:p>
            <a:r>
              <a:rPr lang="en-US" b="1" dirty="0">
                <a:solidFill>
                  <a:srgbClr val="003865"/>
                </a:solidFill>
                <a:latin typeface="+mj-lt"/>
              </a:rPr>
              <a:t>Glossary, Topic Pages, and Highlights and Notes</a:t>
            </a:r>
          </a:p>
          <a:p>
            <a:r>
              <a:rPr lang="en-US" dirty="0">
                <a:solidFill>
                  <a:srgbClr val="003865"/>
                </a:solidFill>
                <a:latin typeface="+mj-lt"/>
              </a:rPr>
              <a:t>Allow patrons to organize research and find key points in business topics and ideas</a:t>
            </a:r>
          </a:p>
        </p:txBody>
      </p:sp>
    </p:spTree>
    <p:extLst>
      <p:ext uri="{BB962C8B-B14F-4D97-AF65-F5344CB8AC3E}">
        <p14:creationId xmlns:p14="http://schemas.microsoft.com/office/powerpoint/2010/main" val="255936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mj-lt"/>
              </a:rPr>
              <a:t>Create a persistent URL to the page you are on</a:t>
            </a:r>
          </a:p>
        </p:txBody>
      </p:sp>
      <p:pic>
        <p:nvPicPr>
          <p:cNvPr id="15" name="Picture 14" descr="A screenshot of a computer&#10;&#10;Description automatically generated">
            <a:extLst>
              <a:ext uri="{FF2B5EF4-FFF2-40B4-BE49-F238E27FC236}">
                <a16:creationId xmlns:a16="http://schemas.microsoft.com/office/drawing/2014/main" id="{72AC1FD2-C263-310E-BAC3-3569EE663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226" y="1179820"/>
            <a:ext cx="6611371" cy="4798031"/>
          </a:xfrm>
          <a:prstGeom prst="rect">
            <a:avLst/>
          </a:prstGeom>
          <a:ln w="12700">
            <a:solidFill>
              <a:schemeClr val="bg2">
                <a:lumMod val="75000"/>
              </a:schemeClr>
            </a:solidFill>
          </a:ln>
        </p:spPr>
      </p:pic>
      <p:pic>
        <p:nvPicPr>
          <p:cNvPr id="17" name="Picture 16">
            <a:extLst>
              <a:ext uri="{FF2B5EF4-FFF2-40B4-BE49-F238E27FC236}">
                <a16:creationId xmlns:a16="http://schemas.microsoft.com/office/drawing/2014/main" id="{B71E6D62-92E3-501C-E9AB-61FE94267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898" y="1379875"/>
            <a:ext cx="600075" cy="409575"/>
          </a:xfrm>
          <a:prstGeom prst="rect">
            <a:avLst/>
          </a:prstGeom>
          <a:ln w="25400">
            <a:solidFill>
              <a:schemeClr val="accent6"/>
            </a:solidFill>
          </a:ln>
        </p:spPr>
      </p:pic>
      <p:pic>
        <p:nvPicPr>
          <p:cNvPr id="20" name="Picture 19" descr="A screenshot of a computer&#10;&#10;Description automatically generated">
            <a:extLst>
              <a:ext uri="{FF2B5EF4-FFF2-40B4-BE49-F238E27FC236}">
                <a16:creationId xmlns:a16="http://schemas.microsoft.com/office/drawing/2014/main" id="{A1DAC84A-2E9A-EC92-5677-A13486742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464" y="2777815"/>
            <a:ext cx="5514975" cy="1790700"/>
          </a:xfrm>
          <a:prstGeom prst="rect">
            <a:avLst/>
          </a:prstGeom>
          <a:ln w="25400">
            <a:solidFill>
              <a:schemeClr val="accent6"/>
            </a:solidFill>
          </a:ln>
        </p:spPr>
      </p:pic>
    </p:spTree>
    <p:extLst>
      <p:ext uri="{BB962C8B-B14F-4D97-AF65-F5344CB8AC3E}">
        <p14:creationId xmlns:p14="http://schemas.microsoft.com/office/powerpoint/2010/main" val="212423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pic>
        <p:nvPicPr>
          <p:cNvPr id="15" name="Picture 14" descr="A screenshot of a computer&#10;&#10;Description automatically generated">
            <a:extLst>
              <a:ext uri="{FF2B5EF4-FFF2-40B4-BE49-F238E27FC236}">
                <a16:creationId xmlns:a16="http://schemas.microsoft.com/office/drawing/2014/main" id="{72AC1FD2-C263-310E-BAC3-3569EE663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226" y="1179820"/>
            <a:ext cx="6611371" cy="4798031"/>
          </a:xfrm>
          <a:prstGeom prst="rect">
            <a:avLst/>
          </a:prstGeom>
          <a:ln w="12700">
            <a:solidFill>
              <a:schemeClr val="bg2">
                <a:lumMod val="75000"/>
              </a:schemeClr>
            </a:solidFill>
          </a:ln>
        </p:spPr>
      </p:pic>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F7A7DD0-0ABE-5666-D4C1-4F1CD2F40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7394" y="1439159"/>
            <a:ext cx="476250" cy="409575"/>
          </a:xfrm>
          <a:prstGeom prst="rect">
            <a:avLst/>
          </a:prstGeom>
          <a:ln w="25400">
            <a:solidFill>
              <a:schemeClr val="accent6"/>
            </a:solidFill>
          </a:ln>
        </p:spPr>
      </p:pic>
      <p:pic>
        <p:nvPicPr>
          <p:cNvPr id="18" name="Picture 17" descr="A blue and white rectangle with a black border&#10;&#10;Description automatically generated">
            <a:extLst>
              <a:ext uri="{FF2B5EF4-FFF2-40B4-BE49-F238E27FC236}">
                <a16:creationId xmlns:a16="http://schemas.microsoft.com/office/drawing/2014/main" id="{03AADD48-C4C6-73D9-B12B-3D8B67C21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498" y="2877826"/>
            <a:ext cx="5076825" cy="1590675"/>
          </a:xfrm>
          <a:prstGeom prst="rect">
            <a:avLst/>
          </a:prstGeom>
          <a:ln w="25400">
            <a:solidFill>
              <a:schemeClr val="accent6"/>
            </a:solidFill>
          </a:ln>
        </p:spPr>
      </p:pic>
    </p:spTree>
    <p:extLst>
      <p:ext uri="{BB962C8B-B14F-4D97-AF65-F5344CB8AC3E}">
        <p14:creationId xmlns:p14="http://schemas.microsoft.com/office/powerpoint/2010/main" val="4218082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pic>
        <p:nvPicPr>
          <p:cNvPr id="15" name="Picture 14" descr="A screenshot of a computer&#10;&#10;Description automatically generated">
            <a:extLst>
              <a:ext uri="{FF2B5EF4-FFF2-40B4-BE49-F238E27FC236}">
                <a16:creationId xmlns:a16="http://schemas.microsoft.com/office/drawing/2014/main" id="{72AC1FD2-C263-310E-BAC3-3569EE663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226" y="1179820"/>
            <a:ext cx="6611371" cy="4798031"/>
          </a:xfrm>
          <a:prstGeom prst="rect">
            <a:avLst/>
          </a:prstGeom>
          <a:ln w="12700">
            <a:solidFill>
              <a:schemeClr val="bg2">
                <a:lumMod val="75000"/>
              </a:schemeClr>
            </a:solidFill>
          </a:ln>
        </p:spPr>
      </p:pic>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61B53A2-90D9-72C2-B6C7-E1EB95C4429F}"/>
              </a:ext>
            </a:extLst>
          </p:cNvPr>
          <p:cNvGrpSpPr/>
          <p:nvPr/>
        </p:nvGrpSpPr>
        <p:grpSpPr>
          <a:xfrm>
            <a:off x="298016" y="4468501"/>
            <a:ext cx="4338084" cy="400110"/>
            <a:chOff x="298017" y="1179820"/>
            <a:chExt cx="4338084" cy="400110"/>
          </a:xfrm>
        </p:grpSpPr>
        <p:sp>
          <p:nvSpPr>
            <p:cNvPr id="13" name="TextBox 12">
              <a:extLst>
                <a:ext uri="{FF2B5EF4-FFF2-40B4-BE49-F238E27FC236}">
                  <a16:creationId xmlns:a16="http://schemas.microsoft.com/office/drawing/2014/main" id="{95835EFB-F97F-3622-6A97-B2A69971F004}"/>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PRINT AND DOWNLOAD</a:t>
              </a:r>
            </a:p>
          </p:txBody>
        </p:sp>
        <p:cxnSp>
          <p:nvCxnSpPr>
            <p:cNvPr id="16" name="Straight Connector 15">
              <a:extLst>
                <a:ext uri="{FF2B5EF4-FFF2-40B4-BE49-F238E27FC236}">
                  <a16:creationId xmlns:a16="http://schemas.microsoft.com/office/drawing/2014/main" id="{D08FC5AC-A33B-AE64-679A-209980ECC45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6E20DA7-9DB0-70CE-8618-D081E5D24A70}"/>
              </a:ext>
            </a:extLst>
          </p:cNvPr>
          <p:cNvSpPr txBox="1"/>
          <p:nvPr/>
        </p:nvSpPr>
        <p:spPr>
          <a:xfrm>
            <a:off x="359751" y="503921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Print full documents, or download directly to your computer</a:t>
            </a:r>
          </a:p>
        </p:txBody>
      </p:sp>
      <p:pic>
        <p:nvPicPr>
          <p:cNvPr id="20" name="Picture 19">
            <a:extLst>
              <a:ext uri="{FF2B5EF4-FFF2-40B4-BE49-F238E27FC236}">
                <a16:creationId xmlns:a16="http://schemas.microsoft.com/office/drawing/2014/main" id="{93CDD198-5685-33EF-B0A7-949F2A7E9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1613" y="1410584"/>
            <a:ext cx="1076325" cy="438150"/>
          </a:xfrm>
          <a:prstGeom prst="rect">
            <a:avLst/>
          </a:prstGeom>
          <a:ln w="25400">
            <a:solidFill>
              <a:schemeClr val="accent6"/>
            </a:solidFill>
          </a:ln>
        </p:spPr>
      </p:pic>
    </p:spTree>
    <p:extLst>
      <p:ext uri="{BB962C8B-B14F-4D97-AF65-F5344CB8AC3E}">
        <p14:creationId xmlns:p14="http://schemas.microsoft.com/office/powerpoint/2010/main" val="418045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pic>
        <p:nvPicPr>
          <p:cNvPr id="6" name="Picture 5" descr="A screenshot of a computer&#10;&#10;Description automatically generated">
            <a:extLst>
              <a:ext uri="{FF2B5EF4-FFF2-40B4-BE49-F238E27FC236}">
                <a16:creationId xmlns:a16="http://schemas.microsoft.com/office/drawing/2014/main" id="{E955A1DE-866A-5BB9-8505-7238C69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60" r="1749"/>
          <a:stretch/>
        </p:blipFill>
        <p:spPr>
          <a:xfrm>
            <a:off x="5213431" y="1179820"/>
            <a:ext cx="6611371" cy="4798031"/>
          </a:xfrm>
          <a:prstGeom prst="rect">
            <a:avLst/>
          </a:prstGeom>
          <a:ln w="12700">
            <a:solidFill>
              <a:schemeClr val="bg2">
                <a:lumMod val="75000"/>
              </a:schemeClr>
            </a:solidFill>
          </a:ln>
        </p:spPr>
      </p:pic>
      <p:pic>
        <p:nvPicPr>
          <p:cNvPr id="8" name="Picture 7">
            <a:extLst>
              <a:ext uri="{FF2B5EF4-FFF2-40B4-BE49-F238E27FC236}">
                <a16:creationId xmlns:a16="http://schemas.microsoft.com/office/drawing/2014/main" id="{749DC0D8-90CC-DB11-AD8D-965F45073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450" y="3139983"/>
            <a:ext cx="419100" cy="419100"/>
          </a:xfrm>
          <a:prstGeom prst="rect">
            <a:avLst/>
          </a:prstGeom>
          <a:ln w="25400">
            <a:solidFill>
              <a:srgbClr val="DC4405"/>
            </a:solidFill>
          </a:ln>
        </p:spPr>
      </p:pic>
      <p:pic>
        <p:nvPicPr>
          <p:cNvPr id="11" name="Picture 10" descr="A screenshot of a computer&#10;&#10;Description automatically generated">
            <a:extLst>
              <a:ext uri="{FF2B5EF4-FFF2-40B4-BE49-F238E27FC236}">
                <a16:creationId xmlns:a16="http://schemas.microsoft.com/office/drawing/2014/main" id="{6A4B4B83-7AB9-74A3-F038-B9C43E03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7450" y="3578835"/>
            <a:ext cx="1762125" cy="1009650"/>
          </a:xfrm>
          <a:prstGeom prst="rect">
            <a:avLst/>
          </a:prstGeom>
          <a:ln w="25400">
            <a:solidFill>
              <a:srgbClr val="DC4405"/>
            </a:solidFill>
          </a:ln>
        </p:spPr>
      </p:pic>
    </p:spTree>
    <p:extLst>
      <p:ext uri="{BB962C8B-B14F-4D97-AF65-F5344CB8AC3E}">
        <p14:creationId xmlns:p14="http://schemas.microsoft.com/office/powerpoint/2010/main" val="130625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pic>
        <p:nvPicPr>
          <p:cNvPr id="6" name="Picture 5" descr="A screenshot of a computer&#10;&#10;Description automatically generated">
            <a:extLst>
              <a:ext uri="{FF2B5EF4-FFF2-40B4-BE49-F238E27FC236}">
                <a16:creationId xmlns:a16="http://schemas.microsoft.com/office/drawing/2014/main" id="{E955A1DE-866A-5BB9-8505-7238C69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60" r="1749"/>
          <a:stretch/>
        </p:blipFill>
        <p:spPr>
          <a:xfrm>
            <a:off x="5213431" y="1179820"/>
            <a:ext cx="6611371" cy="4798031"/>
          </a:xfrm>
          <a:prstGeom prst="rect">
            <a:avLst/>
          </a:prstGeom>
          <a:ln w="12700">
            <a:solidFill>
              <a:schemeClr val="bg2">
                <a:lumMod val="75000"/>
              </a:schemeClr>
            </a:solidFill>
          </a:ln>
        </p:spPr>
      </p:pic>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pic>
        <p:nvPicPr>
          <p:cNvPr id="23" name="Picture 22" descr="A white circle with black and blue letters&#10;&#10;Description automatically generated">
            <a:extLst>
              <a:ext uri="{FF2B5EF4-FFF2-40B4-BE49-F238E27FC236}">
                <a16:creationId xmlns:a16="http://schemas.microsoft.com/office/drawing/2014/main" id="{9A64853E-AA4E-BBE2-1EB3-C22A9A8B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898" y="3145654"/>
            <a:ext cx="980932" cy="367850"/>
          </a:xfrm>
          <a:prstGeom prst="rect">
            <a:avLst/>
          </a:prstGeom>
          <a:ln w="25400">
            <a:solidFill>
              <a:srgbClr val="DC4405"/>
            </a:solidFill>
          </a:ln>
        </p:spPr>
      </p:pic>
      <p:pic>
        <p:nvPicPr>
          <p:cNvPr id="25" name="Picture 24" descr="A screenshot of a computer&#10;&#10;Description automatically generated">
            <a:extLst>
              <a:ext uri="{FF2B5EF4-FFF2-40B4-BE49-F238E27FC236}">
                <a16:creationId xmlns:a16="http://schemas.microsoft.com/office/drawing/2014/main" id="{DFB8F257-BA9F-C11E-338B-0A588D81C0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898" y="3551428"/>
            <a:ext cx="2295525" cy="2895600"/>
          </a:xfrm>
          <a:prstGeom prst="rect">
            <a:avLst/>
          </a:prstGeom>
          <a:ln w="25400">
            <a:solidFill>
              <a:srgbClr val="DC4405"/>
            </a:solidFill>
          </a:ln>
        </p:spPr>
      </p:pic>
    </p:spTree>
    <p:extLst>
      <p:ext uri="{BB962C8B-B14F-4D97-AF65-F5344CB8AC3E}">
        <p14:creationId xmlns:p14="http://schemas.microsoft.com/office/powerpoint/2010/main" val="367165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pic>
        <p:nvPicPr>
          <p:cNvPr id="6" name="Picture 5" descr="A screenshot of a computer&#10;&#10;Description automatically generated">
            <a:extLst>
              <a:ext uri="{FF2B5EF4-FFF2-40B4-BE49-F238E27FC236}">
                <a16:creationId xmlns:a16="http://schemas.microsoft.com/office/drawing/2014/main" id="{E955A1DE-866A-5BB9-8505-7238C69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60" r="1749"/>
          <a:stretch/>
        </p:blipFill>
        <p:spPr>
          <a:xfrm>
            <a:off x="5213431" y="1179820"/>
            <a:ext cx="6611371" cy="4798031"/>
          </a:xfrm>
          <a:prstGeom prst="rect">
            <a:avLst/>
          </a:prstGeom>
          <a:ln w="12700">
            <a:solidFill>
              <a:schemeClr val="bg2">
                <a:lumMod val="75000"/>
              </a:schemeClr>
            </a:solidFill>
          </a:ln>
        </p:spPr>
      </p:pic>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grpSp>
        <p:nvGrpSpPr>
          <p:cNvPr id="5" name="Group 4">
            <a:extLst>
              <a:ext uri="{FF2B5EF4-FFF2-40B4-BE49-F238E27FC236}">
                <a16:creationId xmlns:a16="http://schemas.microsoft.com/office/drawing/2014/main" id="{B2DA5EA2-F262-5D19-A109-065F943293FA}"/>
              </a:ext>
            </a:extLst>
          </p:cNvPr>
          <p:cNvGrpSpPr/>
          <p:nvPr/>
        </p:nvGrpSpPr>
        <p:grpSpPr>
          <a:xfrm>
            <a:off x="298017" y="4452161"/>
            <a:ext cx="4338084" cy="400110"/>
            <a:chOff x="298017" y="1179820"/>
            <a:chExt cx="4338084" cy="400110"/>
          </a:xfrm>
        </p:grpSpPr>
        <p:sp>
          <p:nvSpPr>
            <p:cNvPr id="8" name="TextBox 7">
              <a:extLst>
                <a:ext uri="{FF2B5EF4-FFF2-40B4-BE49-F238E27FC236}">
                  <a16:creationId xmlns:a16="http://schemas.microsoft.com/office/drawing/2014/main" id="{E4FFD53D-ED3D-3845-0B6F-2E7B72D67C0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LISTEN</a:t>
              </a:r>
            </a:p>
          </p:txBody>
        </p:sp>
        <p:cxnSp>
          <p:nvCxnSpPr>
            <p:cNvPr id="10" name="Straight Connector 9">
              <a:extLst>
                <a:ext uri="{FF2B5EF4-FFF2-40B4-BE49-F238E27FC236}">
                  <a16:creationId xmlns:a16="http://schemas.microsoft.com/office/drawing/2014/main" id="{3ABDE62F-A53E-A904-EA34-5FF1472F2EF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E5655D6-9049-2034-D7B5-B9AD7E91EF08}"/>
              </a:ext>
            </a:extLst>
          </p:cNvPr>
          <p:cNvSpPr txBox="1"/>
          <p:nvPr/>
        </p:nvSpPr>
        <p:spPr>
          <a:xfrm>
            <a:off x="326101" y="5084337"/>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Have entire articles rea</a:t>
            </a:r>
            <a:r>
              <a:rPr lang="en-US" dirty="0">
                <a:solidFill>
                  <a:srgbClr val="003865"/>
                </a:solidFill>
                <a:latin typeface="Open Sans"/>
              </a:rPr>
              <a:t>d to you, including title, and any image captions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pic>
        <p:nvPicPr>
          <p:cNvPr id="14" name="Picture 13">
            <a:extLst>
              <a:ext uri="{FF2B5EF4-FFF2-40B4-BE49-F238E27FC236}">
                <a16:creationId xmlns:a16="http://schemas.microsoft.com/office/drawing/2014/main" id="{20A22B65-5ABD-56BF-B42D-78DF9A594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899" y="3125315"/>
            <a:ext cx="351064" cy="342900"/>
          </a:xfrm>
          <a:prstGeom prst="rect">
            <a:avLst/>
          </a:prstGeom>
          <a:ln w="25400">
            <a:solidFill>
              <a:srgbClr val="DC4405"/>
            </a:solidFill>
          </a:ln>
        </p:spPr>
      </p:pic>
      <p:pic>
        <p:nvPicPr>
          <p:cNvPr id="17" name="Picture 16">
            <a:extLst>
              <a:ext uri="{FF2B5EF4-FFF2-40B4-BE49-F238E27FC236}">
                <a16:creationId xmlns:a16="http://schemas.microsoft.com/office/drawing/2014/main" id="{CD5A2C95-C66A-25D5-F7E1-FD0189472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785" y="3192052"/>
            <a:ext cx="2667000" cy="285750"/>
          </a:xfrm>
          <a:prstGeom prst="rect">
            <a:avLst/>
          </a:prstGeom>
          <a:ln w="25400">
            <a:solidFill>
              <a:srgbClr val="DC4405"/>
            </a:solidFill>
          </a:ln>
        </p:spPr>
      </p:pic>
    </p:spTree>
    <p:extLst>
      <p:ext uri="{BB962C8B-B14F-4D97-AF65-F5344CB8AC3E}">
        <p14:creationId xmlns:p14="http://schemas.microsoft.com/office/powerpoint/2010/main" val="213422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SUPPORT BUSINESS DEVELOPMENT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GLOSSARY</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unfamiliar terms</a:t>
            </a:r>
          </a:p>
        </p:txBody>
      </p:sp>
      <p:pic>
        <p:nvPicPr>
          <p:cNvPr id="15" name="Picture 14" descr="A screenshot of a computer&#10;&#10;Description automatically generated">
            <a:extLst>
              <a:ext uri="{FF2B5EF4-FFF2-40B4-BE49-F238E27FC236}">
                <a16:creationId xmlns:a16="http://schemas.microsoft.com/office/drawing/2014/main" id="{8E8FA052-14FD-67A7-1FB0-04F13475E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431" y="1205775"/>
            <a:ext cx="6611371" cy="4772075"/>
          </a:xfrm>
          <a:prstGeom prst="rect">
            <a:avLst/>
          </a:prstGeom>
          <a:ln w="12700">
            <a:solidFill>
              <a:schemeClr val="bg2">
                <a:lumMod val="75000"/>
              </a:schemeClr>
            </a:solidFill>
          </a:ln>
        </p:spPr>
      </p:pic>
      <p:pic>
        <p:nvPicPr>
          <p:cNvPr id="25" name="Picture 24">
            <a:extLst>
              <a:ext uri="{FF2B5EF4-FFF2-40B4-BE49-F238E27FC236}">
                <a16:creationId xmlns:a16="http://schemas.microsoft.com/office/drawing/2014/main" id="{3D1A66E3-9C8C-FB71-AD7D-03A69C8E2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422" y="1396381"/>
            <a:ext cx="552450" cy="400050"/>
          </a:xfrm>
          <a:prstGeom prst="rect">
            <a:avLst/>
          </a:prstGeom>
          <a:ln w="25400">
            <a:solidFill>
              <a:srgbClr val="DC4405"/>
            </a:solidFill>
          </a:ln>
        </p:spPr>
      </p:pic>
    </p:spTree>
    <p:extLst>
      <p:ext uri="{BB962C8B-B14F-4D97-AF65-F5344CB8AC3E}">
        <p14:creationId xmlns:p14="http://schemas.microsoft.com/office/powerpoint/2010/main" val="12128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3A1E3177-61E0-6BD7-2E1E-85A0D5DF81C2}"/>
              </a:ext>
            </a:extLst>
          </p:cNvPr>
          <p:cNvPicPr>
            <a:picLocks noChangeAspect="1"/>
          </p:cNvPicPr>
          <p:nvPr/>
        </p:nvPicPr>
        <p:blipFill rotWithShape="1">
          <a:blip r:embed="rId3">
            <a:extLst>
              <a:ext uri="{28A0092B-C50C-407E-A947-70E740481C1C}">
                <a14:useLocalDpi xmlns:a14="http://schemas.microsoft.com/office/drawing/2010/main" val="0"/>
              </a:ext>
            </a:extLst>
          </a:blip>
          <a:srcRect b="6950"/>
          <a:stretch/>
        </p:blipFill>
        <p:spPr>
          <a:xfrm>
            <a:off x="5207773" y="1209294"/>
            <a:ext cx="6611372" cy="4768556"/>
          </a:xfrm>
          <a:prstGeom prst="rect">
            <a:avLst/>
          </a:prstGeom>
          <a:ln w="12700">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SUPPORT BUSINESS DEVELOPMENT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GLOSSARY</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unfamiliar terms</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298017" y="2684949"/>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48050" y="3305859"/>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spTree>
    <p:extLst>
      <p:ext uri="{BB962C8B-B14F-4D97-AF65-F5344CB8AC3E}">
        <p14:creationId xmlns:p14="http://schemas.microsoft.com/office/powerpoint/2010/main" val="2990553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72D7C8E4-B00D-F25E-CB12-20818AFDDCA4}"/>
              </a:ext>
            </a:extLst>
          </p:cNvPr>
          <p:cNvPicPr>
            <a:picLocks noChangeAspect="1"/>
          </p:cNvPicPr>
          <p:nvPr/>
        </p:nvPicPr>
        <p:blipFill rotWithShape="1">
          <a:blip r:embed="rId3">
            <a:extLst>
              <a:ext uri="{28A0092B-C50C-407E-A947-70E740481C1C}">
                <a14:useLocalDpi xmlns:a14="http://schemas.microsoft.com/office/drawing/2010/main" val="0"/>
              </a:ext>
            </a:extLst>
          </a:blip>
          <a:srcRect b="8130"/>
          <a:stretch/>
        </p:blipFill>
        <p:spPr>
          <a:xfrm>
            <a:off x="5195370" y="1210573"/>
            <a:ext cx="6636177" cy="4735033"/>
          </a:xfrm>
          <a:prstGeom prst="rect">
            <a:avLst/>
          </a:prstGeom>
          <a:ln w="12700">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SUPPORT BUSINESS DEVELOPMENT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GLOSSARY</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48051" y="1809274"/>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unfamiliar terms</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298017" y="2684949"/>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48050" y="3305859"/>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grpSp>
        <p:nvGrpSpPr>
          <p:cNvPr id="10" name="Group 9">
            <a:extLst>
              <a:ext uri="{FF2B5EF4-FFF2-40B4-BE49-F238E27FC236}">
                <a16:creationId xmlns:a16="http://schemas.microsoft.com/office/drawing/2014/main" id="{19192269-50F3-4BE1-CB19-34A458EF71B7}"/>
              </a:ext>
            </a:extLst>
          </p:cNvPr>
          <p:cNvGrpSpPr/>
          <p:nvPr/>
        </p:nvGrpSpPr>
        <p:grpSpPr>
          <a:xfrm>
            <a:off x="348050" y="4430433"/>
            <a:ext cx="4338084" cy="400110"/>
            <a:chOff x="298017" y="1179820"/>
            <a:chExt cx="4338084" cy="400110"/>
          </a:xfrm>
        </p:grpSpPr>
        <p:sp>
          <p:nvSpPr>
            <p:cNvPr id="14" name="TextBox 13">
              <a:extLst>
                <a:ext uri="{FF2B5EF4-FFF2-40B4-BE49-F238E27FC236}">
                  <a16:creationId xmlns:a16="http://schemas.microsoft.com/office/drawing/2014/main" id="{2D75E437-F6D4-DA25-814E-93FEFDA8E8B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HIGHLIGHTS AND NOTES</a:t>
              </a:r>
            </a:p>
          </p:txBody>
        </p:sp>
        <p:cxnSp>
          <p:nvCxnSpPr>
            <p:cNvPr id="15" name="Straight Connector 14">
              <a:extLst>
                <a:ext uri="{FF2B5EF4-FFF2-40B4-BE49-F238E27FC236}">
                  <a16:creationId xmlns:a16="http://schemas.microsoft.com/office/drawing/2014/main" id="{5D398245-E602-16E1-3747-856D5D28286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CBA4D4A-256D-BFF7-1C7E-17B31D5DE91D}"/>
              </a:ext>
            </a:extLst>
          </p:cNvPr>
          <p:cNvSpPr txBox="1"/>
          <p:nvPr/>
        </p:nvSpPr>
        <p:spPr>
          <a:xfrm>
            <a:off x="376135" y="5031788"/>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All documents can be highlighted and annotated to support a deeper understanding of topics</a:t>
            </a:r>
          </a:p>
        </p:txBody>
      </p:sp>
      <p:pic>
        <p:nvPicPr>
          <p:cNvPr id="20" name="Picture 19" descr="A screenshot of a computer&#10;&#10;Description automatically generated">
            <a:extLst>
              <a:ext uri="{FF2B5EF4-FFF2-40B4-BE49-F238E27FC236}">
                <a16:creationId xmlns:a16="http://schemas.microsoft.com/office/drawing/2014/main" id="{4EDAAFD0-3F75-F672-D3D3-81D3180A4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6250" y="4908030"/>
            <a:ext cx="2188664" cy="877939"/>
          </a:xfrm>
          <a:prstGeom prst="rect">
            <a:avLst/>
          </a:prstGeom>
          <a:ln w="25400">
            <a:solidFill>
              <a:srgbClr val="DC4405"/>
            </a:solidFill>
          </a:ln>
        </p:spPr>
      </p:pic>
      <p:pic>
        <p:nvPicPr>
          <p:cNvPr id="23" name="Picture 22" descr="A green and purple text&#10;&#10;Description automatically generated">
            <a:extLst>
              <a:ext uri="{FF2B5EF4-FFF2-40B4-BE49-F238E27FC236}">
                <a16:creationId xmlns:a16="http://schemas.microsoft.com/office/drawing/2014/main" id="{E41BA59D-09BA-EC80-06F9-C635FB3CB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1011" y="3734520"/>
            <a:ext cx="3534634" cy="1142688"/>
          </a:xfrm>
          <a:prstGeom prst="rect">
            <a:avLst/>
          </a:prstGeom>
          <a:ln w="25400">
            <a:solidFill>
              <a:srgbClr val="DC4405"/>
            </a:solidFill>
          </a:ln>
        </p:spPr>
      </p:pic>
    </p:spTree>
    <p:extLst>
      <p:ext uri="{BB962C8B-B14F-4D97-AF65-F5344CB8AC3E}">
        <p14:creationId xmlns:p14="http://schemas.microsoft.com/office/powerpoint/2010/main" val="339266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209862" y="291951"/>
            <a:ext cx="5407353" cy="691681"/>
          </a:xfrm>
        </p:spPr>
        <p:txBody>
          <a:bodyPr/>
          <a:lstStyle/>
          <a:p>
            <a:r>
              <a:rPr lang="en-US" dirty="0">
                <a:solidFill>
                  <a:srgbClr val="003865"/>
                </a:solidFill>
              </a:rPr>
              <a:t>SIMPLE ACCESS</a:t>
            </a:r>
          </a:p>
        </p:txBody>
      </p:sp>
      <p:sp>
        <p:nvSpPr>
          <p:cNvPr id="6" name="Slide Number Placeholder 5">
            <a:extLst>
              <a:ext uri="{FF2B5EF4-FFF2-40B4-BE49-F238E27FC236}">
                <a16:creationId xmlns:a16="http://schemas.microsoft.com/office/drawing/2014/main" id="{576E9018-E997-D488-304B-4D344BD9085C}"/>
              </a:ext>
            </a:extLst>
          </p:cNvPr>
          <p:cNvSpPr>
            <a:spLocks noGrp="1"/>
          </p:cNvSpPr>
          <p:nvPr>
            <p:ph type="sldNum" sz="quarter" idx="21"/>
          </p:nvPr>
        </p:nvSpPr>
        <p:spPr>
          <a:xfrm>
            <a:off x="6014803" y="629494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FFFFFF"/>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Open Sans"/>
              <a:cs typeface="Arial" charset="0"/>
            </a:endParaRPr>
          </a:p>
        </p:txBody>
      </p:sp>
      <p:sp>
        <p:nvSpPr>
          <p:cNvPr id="9" name="Content Placeholder 26">
            <a:extLst>
              <a:ext uri="{FF2B5EF4-FFF2-40B4-BE49-F238E27FC236}">
                <a16:creationId xmlns:a16="http://schemas.microsoft.com/office/drawing/2014/main" id="{5E2FB794-D83C-CF41-8FF0-B841D100BECF}"/>
              </a:ext>
            </a:extLst>
          </p:cNvPr>
          <p:cNvSpPr>
            <a:spLocks noGrp="1"/>
          </p:cNvSpPr>
          <p:nvPr/>
        </p:nvSpPr>
        <p:spPr>
          <a:xfrm>
            <a:off x="1347681" y="1967906"/>
            <a:ext cx="3704283" cy="3139913"/>
          </a:xfrm>
          <a:prstGeom prst="rect">
            <a:avLst/>
          </a:prstGeom>
        </p:spPr>
        <p:txBody>
          <a:bodyPr vert="horz" lIns="91440" tIns="45720" rIns="91440" bIns="45720" rtlCol="0">
            <a:normAutofit/>
          </a:bodyPr>
          <a:lst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3700"/>
              </a:spcAft>
              <a:buNone/>
            </a:pPr>
            <a:r>
              <a:rPr lang="en-US" sz="2400" dirty="0">
                <a:solidFill>
                  <a:srgbClr val="003865"/>
                </a:solidFill>
              </a:rPr>
              <a:t>Anytime</a:t>
            </a:r>
          </a:p>
          <a:p>
            <a:pPr marL="0" indent="0">
              <a:lnSpc>
                <a:spcPct val="100000"/>
              </a:lnSpc>
              <a:spcBef>
                <a:spcPts val="0"/>
              </a:spcBef>
              <a:spcAft>
                <a:spcPts val="3700"/>
              </a:spcAft>
              <a:buNone/>
            </a:pPr>
            <a:r>
              <a:rPr lang="en-US" sz="2400" dirty="0">
                <a:solidFill>
                  <a:srgbClr val="003865"/>
                </a:solidFill>
              </a:rPr>
              <a:t>Anywhere</a:t>
            </a:r>
          </a:p>
          <a:p>
            <a:pPr marL="0" indent="0">
              <a:lnSpc>
                <a:spcPct val="100000"/>
              </a:lnSpc>
              <a:spcBef>
                <a:spcPts val="0"/>
              </a:spcBef>
              <a:spcAft>
                <a:spcPts val="3700"/>
              </a:spcAft>
              <a:buNone/>
            </a:pPr>
            <a:r>
              <a:rPr lang="en-US" sz="2400" dirty="0">
                <a:solidFill>
                  <a:srgbClr val="003865"/>
                </a:solidFill>
              </a:rPr>
              <a:t>Any Device</a:t>
            </a:r>
          </a:p>
          <a:p>
            <a:pPr marL="0" indent="0">
              <a:lnSpc>
                <a:spcPct val="100000"/>
              </a:lnSpc>
              <a:spcBef>
                <a:spcPts val="0"/>
              </a:spcBef>
              <a:spcAft>
                <a:spcPts val="3700"/>
              </a:spcAft>
              <a:buNone/>
            </a:pPr>
            <a:r>
              <a:rPr lang="en-US" sz="2400" dirty="0">
                <a:solidFill>
                  <a:srgbClr val="003865"/>
                </a:solidFill>
              </a:rPr>
              <a:t>Without Ads or Paywalls</a:t>
            </a:r>
          </a:p>
        </p:txBody>
      </p:sp>
      <p:pic>
        <p:nvPicPr>
          <p:cNvPr id="11" name="Graphic 29" descr="Clock">
            <a:extLst>
              <a:ext uri="{FF2B5EF4-FFF2-40B4-BE49-F238E27FC236}">
                <a16:creationId xmlns:a16="http://schemas.microsoft.com/office/drawing/2014/main" id="{E7960EA1-DA25-124E-87AE-3C4BE7A505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551" y="1868516"/>
            <a:ext cx="659072" cy="659072"/>
          </a:xfrm>
          <a:prstGeom prst="rect">
            <a:avLst/>
          </a:prstGeom>
        </p:spPr>
      </p:pic>
      <p:grpSp>
        <p:nvGrpSpPr>
          <p:cNvPr id="16" name="Group 15">
            <a:extLst>
              <a:ext uri="{FF2B5EF4-FFF2-40B4-BE49-F238E27FC236}">
                <a16:creationId xmlns:a16="http://schemas.microsoft.com/office/drawing/2014/main" id="{C305D765-77A9-6C9E-6C6E-25F9EF51D2C5}"/>
              </a:ext>
            </a:extLst>
          </p:cNvPr>
          <p:cNvGrpSpPr/>
          <p:nvPr/>
        </p:nvGrpSpPr>
        <p:grpSpPr>
          <a:xfrm>
            <a:off x="6986106" y="1072618"/>
            <a:ext cx="5352752" cy="3304318"/>
            <a:chOff x="6986106" y="1072618"/>
            <a:chExt cx="5352752" cy="3304318"/>
          </a:xfrm>
        </p:grpSpPr>
        <p:pic>
          <p:nvPicPr>
            <p:cNvPr id="4" name="Picture 3">
              <a:extLst>
                <a:ext uri="{FF2B5EF4-FFF2-40B4-BE49-F238E27FC236}">
                  <a16:creationId xmlns:a16="http://schemas.microsoft.com/office/drawing/2014/main" id="{5A7B366C-2E03-F005-2A3F-40F1EF77963F}"/>
                </a:ext>
              </a:extLst>
            </p:cNvPr>
            <p:cNvPicPr>
              <a:picLocks noChangeAspect="1"/>
            </p:cNvPicPr>
            <p:nvPr/>
          </p:nvPicPr>
          <p:blipFill>
            <a:blip r:embed="rId5"/>
            <a:stretch>
              <a:fillRect/>
            </a:stretch>
          </p:blipFill>
          <p:spPr>
            <a:xfrm>
              <a:off x="6986106" y="1072618"/>
              <a:ext cx="5352752" cy="3304318"/>
            </a:xfrm>
            <a:prstGeom prst="rect">
              <a:avLst/>
            </a:prstGeom>
          </p:spPr>
        </p:pic>
        <p:pic>
          <p:nvPicPr>
            <p:cNvPr id="15" name="Picture 14">
              <a:extLst>
                <a:ext uri="{FF2B5EF4-FFF2-40B4-BE49-F238E27FC236}">
                  <a16:creationId xmlns:a16="http://schemas.microsoft.com/office/drawing/2014/main" id="{7B2E0FBE-A941-2E7C-4027-D39A4DA8B7F8}"/>
                </a:ext>
              </a:extLst>
            </p:cNvPr>
            <p:cNvPicPr>
              <a:picLocks noChangeAspect="1"/>
            </p:cNvPicPr>
            <p:nvPr/>
          </p:nvPicPr>
          <p:blipFill rotWithShape="1">
            <a:blip r:embed="rId6"/>
            <a:srcRect b="13766"/>
            <a:stretch/>
          </p:blipFill>
          <p:spPr>
            <a:xfrm>
              <a:off x="7766377" y="1450704"/>
              <a:ext cx="3750398" cy="2337405"/>
            </a:xfrm>
            <a:prstGeom prst="rect">
              <a:avLst/>
            </a:prstGeom>
          </p:spPr>
        </p:pic>
      </p:grpSp>
      <p:pic>
        <p:nvPicPr>
          <p:cNvPr id="12" name="Graphic 31" descr="Earth globe Americas">
            <a:extLst>
              <a:ext uri="{FF2B5EF4-FFF2-40B4-BE49-F238E27FC236}">
                <a16:creationId xmlns:a16="http://schemas.microsoft.com/office/drawing/2014/main" id="{4C85612F-16FD-174B-ACF3-9C39A3758D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551" y="2747616"/>
            <a:ext cx="659072" cy="659072"/>
          </a:xfrm>
          <a:prstGeom prst="rect">
            <a:avLst/>
          </a:prstGeom>
        </p:spPr>
      </p:pic>
      <p:pic>
        <p:nvPicPr>
          <p:cNvPr id="13" name="Graphic 33" descr="Stream">
            <a:extLst>
              <a:ext uri="{FF2B5EF4-FFF2-40B4-BE49-F238E27FC236}">
                <a16:creationId xmlns:a16="http://schemas.microsoft.com/office/drawing/2014/main" id="{DE824DC5-14DC-2A41-910F-87975402D2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397" y="3539460"/>
            <a:ext cx="748490" cy="748490"/>
          </a:xfrm>
          <a:prstGeom prst="rect">
            <a:avLst/>
          </a:prstGeom>
        </p:spPr>
      </p:pic>
      <p:pic>
        <p:nvPicPr>
          <p:cNvPr id="14" name="Graphic 35" descr="No sign">
            <a:extLst>
              <a:ext uri="{FF2B5EF4-FFF2-40B4-BE49-F238E27FC236}">
                <a16:creationId xmlns:a16="http://schemas.microsoft.com/office/drawing/2014/main" id="{1E4AA43F-F666-FC41-A464-2EA63B8153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4659" y="4390523"/>
            <a:ext cx="748490" cy="748490"/>
          </a:xfrm>
          <a:prstGeom prst="rect">
            <a:avLst/>
          </a:prstGeom>
        </p:spPr>
      </p:pic>
      <p:grpSp>
        <p:nvGrpSpPr>
          <p:cNvPr id="19" name="Group 18">
            <a:extLst>
              <a:ext uri="{FF2B5EF4-FFF2-40B4-BE49-F238E27FC236}">
                <a16:creationId xmlns:a16="http://schemas.microsoft.com/office/drawing/2014/main" id="{9C724D69-0C9B-C66B-FDCB-B362163234AB}"/>
              </a:ext>
            </a:extLst>
          </p:cNvPr>
          <p:cNvGrpSpPr/>
          <p:nvPr/>
        </p:nvGrpSpPr>
        <p:grpSpPr>
          <a:xfrm>
            <a:off x="5617215" y="2170656"/>
            <a:ext cx="3785944" cy="3060457"/>
            <a:chOff x="5617215" y="2170656"/>
            <a:chExt cx="3785944" cy="3060457"/>
          </a:xfrm>
        </p:grpSpPr>
        <p:pic>
          <p:nvPicPr>
            <p:cNvPr id="2" name="Picture 1">
              <a:extLst>
                <a:ext uri="{FF2B5EF4-FFF2-40B4-BE49-F238E27FC236}">
                  <a16:creationId xmlns:a16="http://schemas.microsoft.com/office/drawing/2014/main" id="{0BD95A99-B47C-CAB1-B810-C2DD37BED27C}"/>
                </a:ext>
              </a:extLst>
            </p:cNvPr>
            <p:cNvPicPr>
              <a:picLocks noChangeAspect="1"/>
            </p:cNvPicPr>
            <p:nvPr/>
          </p:nvPicPr>
          <p:blipFill>
            <a:blip r:embed="rId13"/>
            <a:stretch>
              <a:fillRect/>
            </a:stretch>
          </p:blipFill>
          <p:spPr>
            <a:xfrm>
              <a:off x="5617215" y="2170656"/>
              <a:ext cx="3785944" cy="3060457"/>
            </a:xfrm>
            <a:prstGeom prst="rect">
              <a:avLst/>
            </a:prstGeom>
          </p:spPr>
        </p:pic>
        <p:pic>
          <p:nvPicPr>
            <p:cNvPr id="18" name="Picture 17" descr="A screenshot of a computer&#10;&#10;Description automatically generated with medium confidence">
              <a:extLst>
                <a:ext uri="{FF2B5EF4-FFF2-40B4-BE49-F238E27FC236}">
                  <a16:creationId xmlns:a16="http://schemas.microsoft.com/office/drawing/2014/main" id="{442B8CDD-F43C-760A-DC8A-ECBE4586DC80}"/>
                </a:ext>
              </a:extLst>
            </p:cNvPr>
            <p:cNvPicPr>
              <a:picLocks noChangeAspect="1"/>
            </p:cNvPicPr>
            <p:nvPr/>
          </p:nvPicPr>
          <p:blipFill rotWithShape="1">
            <a:blip r:embed="rId14">
              <a:extLst>
                <a:ext uri="{28A0092B-C50C-407E-A947-70E740481C1C}">
                  <a14:useLocalDpi xmlns:a14="http://schemas.microsoft.com/office/drawing/2010/main" val="0"/>
                </a:ext>
              </a:extLst>
            </a:blip>
            <a:srcRect b="12980"/>
            <a:stretch/>
          </p:blipFill>
          <p:spPr>
            <a:xfrm>
              <a:off x="6414031" y="2498004"/>
              <a:ext cx="2435762" cy="1668192"/>
            </a:xfrm>
            <a:prstGeom prst="rect">
              <a:avLst/>
            </a:prstGeom>
          </p:spPr>
        </p:pic>
      </p:grpSp>
      <p:grpSp>
        <p:nvGrpSpPr>
          <p:cNvPr id="24" name="Group 23">
            <a:extLst>
              <a:ext uri="{FF2B5EF4-FFF2-40B4-BE49-F238E27FC236}">
                <a16:creationId xmlns:a16="http://schemas.microsoft.com/office/drawing/2014/main" id="{65F4A912-ACEE-60EA-4C5B-E13CE7CAAF26}"/>
              </a:ext>
            </a:extLst>
          </p:cNvPr>
          <p:cNvGrpSpPr/>
          <p:nvPr/>
        </p:nvGrpSpPr>
        <p:grpSpPr>
          <a:xfrm>
            <a:off x="7387382" y="3077152"/>
            <a:ext cx="1713124" cy="2475191"/>
            <a:chOff x="7387382" y="3077152"/>
            <a:chExt cx="1713124" cy="2475191"/>
          </a:xfrm>
        </p:grpSpPr>
        <p:pic>
          <p:nvPicPr>
            <p:cNvPr id="3" name="Picture 2">
              <a:extLst>
                <a:ext uri="{FF2B5EF4-FFF2-40B4-BE49-F238E27FC236}">
                  <a16:creationId xmlns:a16="http://schemas.microsoft.com/office/drawing/2014/main" id="{E1E5F9E2-7672-B765-A74A-1953A7C86FA7}"/>
                </a:ext>
              </a:extLst>
            </p:cNvPr>
            <p:cNvPicPr>
              <a:picLocks noChangeAspect="1"/>
            </p:cNvPicPr>
            <p:nvPr/>
          </p:nvPicPr>
          <p:blipFill>
            <a:blip r:embed="rId15"/>
            <a:stretch>
              <a:fillRect/>
            </a:stretch>
          </p:blipFill>
          <p:spPr>
            <a:xfrm>
              <a:off x="7387382" y="3077152"/>
              <a:ext cx="1713124" cy="2475191"/>
            </a:xfrm>
            <a:prstGeom prst="rect">
              <a:avLst/>
            </a:prstGeom>
          </p:spPr>
        </p:pic>
        <p:pic>
          <p:nvPicPr>
            <p:cNvPr id="23" name="Picture 22" descr="A screenshot of a computer&#10;&#10;Description automatically generated with low confidence">
              <a:extLst>
                <a:ext uri="{FF2B5EF4-FFF2-40B4-BE49-F238E27FC236}">
                  <a16:creationId xmlns:a16="http://schemas.microsoft.com/office/drawing/2014/main" id="{AB08B7D6-2E98-0535-6B88-F40675D8739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78321" y="3735529"/>
              <a:ext cx="731398" cy="1235055"/>
            </a:xfrm>
            <a:prstGeom prst="rect">
              <a:avLst/>
            </a:prstGeom>
          </p:spPr>
        </p:pic>
      </p:grpSp>
    </p:spTree>
    <p:extLst>
      <p:ext uri="{BB962C8B-B14F-4D97-AF65-F5344CB8AC3E}">
        <p14:creationId xmlns:p14="http://schemas.microsoft.com/office/powerpoint/2010/main" val="4959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271AC3-D8A5-49F9-889C-F75AF1A94A2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0" b="1" dirty="0">
                  <a:solidFill>
                    <a:schemeClr val="bg1"/>
                  </a:solidFill>
                  <a:latin typeface="+mj-lt"/>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0" b="1" dirty="0">
                  <a:solidFill>
                    <a:schemeClr val="bg1"/>
                  </a:solidFill>
                  <a:latin typeface="+mj-lt"/>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E21-D73B-CED2-DCD1-16802153C355}"/>
              </a:ext>
            </a:extLst>
          </p:cNvPr>
          <p:cNvSpPr>
            <a:spLocks noGrp="1"/>
          </p:cNvSpPr>
          <p:nvPr>
            <p:ph type="title"/>
          </p:nvPr>
        </p:nvSpPr>
        <p:spPr/>
        <p:txBody>
          <a:bodyPr/>
          <a:lstStyle/>
          <a:p>
            <a:r>
              <a:rPr lang="en-US" dirty="0"/>
              <a:t>DISCOVER PREMIUM RESOURCES</a:t>
            </a:r>
          </a:p>
        </p:txBody>
      </p:sp>
      <p:sp>
        <p:nvSpPr>
          <p:cNvPr id="3" name="Slide Number Placeholder 2">
            <a:extLst>
              <a:ext uri="{FF2B5EF4-FFF2-40B4-BE49-F238E27FC236}">
                <a16:creationId xmlns:a16="http://schemas.microsoft.com/office/drawing/2014/main" id="{B6E4FA22-D88D-0F8C-4917-3BC71BB3815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247338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Right Arrow 23">
            <a:extLst>
              <a:ext uri="{FF2B5EF4-FFF2-40B4-BE49-F238E27FC236}">
                <a16:creationId xmlns:a16="http://schemas.microsoft.com/office/drawing/2014/main" id="{E6166032-EDBB-7845-A5A8-BE3DF0E1E39D}"/>
              </a:ext>
            </a:extLst>
          </p:cNvPr>
          <p:cNvSpPr/>
          <p:nvPr/>
        </p:nvSpPr>
        <p:spPr>
          <a:xfrm>
            <a:off x="1115444" y="2036536"/>
            <a:ext cx="10165976" cy="227255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D991AF3D-7776-7515-4037-04B1E684389A}"/>
              </a:ext>
            </a:extLst>
          </p:cNvPr>
          <p:cNvGrpSpPr/>
          <p:nvPr/>
        </p:nvGrpSpPr>
        <p:grpSpPr>
          <a:xfrm>
            <a:off x="1514500" y="1691881"/>
            <a:ext cx="2151529" cy="2961861"/>
            <a:chOff x="1514500" y="1691881"/>
            <a:chExt cx="2151529" cy="2961861"/>
          </a:xfrm>
        </p:grpSpPr>
        <p:sp>
          <p:nvSpPr>
            <p:cNvPr id="7" name="Rectangle 6">
              <a:extLst>
                <a:ext uri="{FF2B5EF4-FFF2-40B4-BE49-F238E27FC236}">
                  <a16:creationId xmlns:a16="http://schemas.microsoft.com/office/drawing/2014/main" id="{76047907-C3B3-B746-A98F-A4AA32770392}"/>
                </a:ext>
              </a:extLst>
            </p:cNvPr>
            <p:cNvSpPr/>
            <p:nvPr/>
          </p:nvSpPr>
          <p:spPr>
            <a:xfrm>
              <a:off x="1514500" y="1691881"/>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mj-lt"/>
                </a:rPr>
                <a:t>SEARCH OR BROWSE</a:t>
              </a:r>
            </a:p>
          </p:txBody>
        </p:sp>
        <p:grpSp>
          <p:nvGrpSpPr>
            <p:cNvPr id="8" name="Group 7">
              <a:extLst>
                <a:ext uri="{FF2B5EF4-FFF2-40B4-BE49-F238E27FC236}">
                  <a16:creationId xmlns:a16="http://schemas.microsoft.com/office/drawing/2014/main" id="{6FB976AE-880A-934F-9AD1-7647728C89B6}"/>
                </a:ext>
              </a:extLst>
            </p:cNvPr>
            <p:cNvGrpSpPr/>
            <p:nvPr/>
          </p:nvGrpSpPr>
          <p:grpSpPr>
            <a:xfrm>
              <a:off x="1991870" y="1953619"/>
              <a:ext cx="1196788" cy="1196788"/>
              <a:chOff x="1808630" y="1667435"/>
              <a:chExt cx="1196788" cy="1196788"/>
            </a:xfrm>
            <a:solidFill>
              <a:srgbClr val="DC4405"/>
            </a:solidFill>
          </p:grpSpPr>
          <p:sp>
            <p:nvSpPr>
              <p:cNvPr id="9" name="Oval 8">
                <a:extLst>
                  <a:ext uri="{FF2B5EF4-FFF2-40B4-BE49-F238E27FC236}">
                    <a16:creationId xmlns:a16="http://schemas.microsoft.com/office/drawing/2014/main" id="{2985057D-DC34-264F-98E5-C35E054BA341}"/>
                  </a:ext>
                </a:extLst>
              </p:cNvPr>
              <p:cNvSpPr/>
              <p:nvPr/>
            </p:nvSpPr>
            <p:spPr>
              <a:xfrm>
                <a:off x="1808630" y="1667435"/>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13" descr="Magnifying glass">
                <a:extLst>
                  <a:ext uri="{FF2B5EF4-FFF2-40B4-BE49-F238E27FC236}">
                    <a16:creationId xmlns:a16="http://schemas.microsoft.com/office/drawing/2014/main" id="{B8AA209B-48B7-6342-83BA-433DBB528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9824" y="1808629"/>
                <a:ext cx="914400" cy="914400"/>
              </a:xfrm>
              <a:prstGeom prst="rect">
                <a:avLst/>
              </a:prstGeom>
            </p:spPr>
          </p:pic>
        </p:grpSp>
      </p:grpSp>
      <p:grpSp>
        <p:nvGrpSpPr>
          <p:cNvPr id="20" name="Group 19">
            <a:extLst>
              <a:ext uri="{FF2B5EF4-FFF2-40B4-BE49-F238E27FC236}">
                <a16:creationId xmlns:a16="http://schemas.microsoft.com/office/drawing/2014/main" id="{73362904-672F-A438-419E-A64C5A3FB4E5}"/>
              </a:ext>
            </a:extLst>
          </p:cNvPr>
          <p:cNvGrpSpPr/>
          <p:nvPr/>
        </p:nvGrpSpPr>
        <p:grpSpPr>
          <a:xfrm>
            <a:off x="4567176" y="1691881"/>
            <a:ext cx="2151529" cy="2961861"/>
            <a:chOff x="3905083" y="1691880"/>
            <a:chExt cx="2151529" cy="2961861"/>
          </a:xfrm>
        </p:grpSpPr>
        <p:sp>
          <p:nvSpPr>
            <p:cNvPr id="14" name="Rectangle 13">
              <a:extLst>
                <a:ext uri="{FF2B5EF4-FFF2-40B4-BE49-F238E27FC236}">
                  <a16:creationId xmlns:a16="http://schemas.microsoft.com/office/drawing/2014/main" id="{9D2FF5C7-A928-8046-BDC3-599CA748E57F}"/>
                </a:ext>
              </a:extLst>
            </p:cNvPr>
            <p:cNvSpPr/>
            <p:nvPr/>
          </p:nvSpPr>
          <p:spPr>
            <a:xfrm>
              <a:off x="3905083" y="1691880"/>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mj-lt"/>
                </a:rPr>
                <a:t>EXPLORE CONTENT</a:t>
              </a:r>
            </a:p>
          </p:txBody>
        </p:sp>
        <p:grpSp>
          <p:nvGrpSpPr>
            <p:cNvPr id="11" name="Group 10">
              <a:extLst>
                <a:ext uri="{FF2B5EF4-FFF2-40B4-BE49-F238E27FC236}">
                  <a16:creationId xmlns:a16="http://schemas.microsoft.com/office/drawing/2014/main" id="{68E4DA0D-EDDF-9744-ABF3-441D6ABDD9A9}"/>
                </a:ext>
              </a:extLst>
            </p:cNvPr>
            <p:cNvGrpSpPr/>
            <p:nvPr/>
          </p:nvGrpSpPr>
          <p:grpSpPr>
            <a:xfrm>
              <a:off x="4382453" y="1953619"/>
              <a:ext cx="1196788" cy="1196788"/>
              <a:chOff x="4780430" y="1089212"/>
              <a:chExt cx="1196788" cy="1196788"/>
            </a:xfrm>
            <a:noFill/>
          </p:grpSpPr>
          <p:sp>
            <p:nvSpPr>
              <p:cNvPr id="12" name="Oval 11">
                <a:extLst>
                  <a:ext uri="{FF2B5EF4-FFF2-40B4-BE49-F238E27FC236}">
                    <a16:creationId xmlns:a16="http://schemas.microsoft.com/office/drawing/2014/main" id="{B6F70C35-FC68-8E44-8627-9771958B103A}"/>
                  </a:ext>
                </a:extLst>
              </p:cNvPr>
              <p:cNvSpPr/>
              <p:nvPr/>
            </p:nvSpPr>
            <p:spPr>
              <a:xfrm>
                <a:off x="4780430" y="1089212"/>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7" descr="Checklist RTL">
                <a:extLst>
                  <a:ext uri="{FF2B5EF4-FFF2-40B4-BE49-F238E27FC236}">
                    <a16:creationId xmlns:a16="http://schemas.microsoft.com/office/drawing/2014/main" id="{32F1C651-88E6-B345-8044-07155907F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1624" y="1230406"/>
                <a:ext cx="914400" cy="914400"/>
              </a:xfrm>
              <a:prstGeom prst="rect">
                <a:avLst/>
              </a:prstGeom>
            </p:spPr>
          </p:pic>
        </p:grpSp>
      </p:grpSp>
      <p:grpSp>
        <p:nvGrpSpPr>
          <p:cNvPr id="21" name="Group 20">
            <a:extLst>
              <a:ext uri="{FF2B5EF4-FFF2-40B4-BE49-F238E27FC236}">
                <a16:creationId xmlns:a16="http://schemas.microsoft.com/office/drawing/2014/main" id="{6C4988DC-2FD1-8A78-E438-7C6CB17B78C9}"/>
              </a:ext>
            </a:extLst>
          </p:cNvPr>
          <p:cNvGrpSpPr/>
          <p:nvPr/>
        </p:nvGrpSpPr>
        <p:grpSpPr>
          <a:xfrm>
            <a:off x="7619853" y="1669476"/>
            <a:ext cx="2151529" cy="2961861"/>
            <a:chOff x="7619853" y="1481699"/>
            <a:chExt cx="2151529" cy="2961861"/>
          </a:xfrm>
        </p:grpSpPr>
        <p:sp>
          <p:nvSpPr>
            <p:cNvPr id="18" name="Rectangle 17">
              <a:extLst>
                <a:ext uri="{FF2B5EF4-FFF2-40B4-BE49-F238E27FC236}">
                  <a16:creationId xmlns:a16="http://schemas.microsoft.com/office/drawing/2014/main" id="{20DF791D-EBB8-C04F-88CF-DB9FBB84702D}"/>
                </a:ext>
              </a:extLst>
            </p:cNvPr>
            <p:cNvSpPr/>
            <p:nvPr/>
          </p:nvSpPr>
          <p:spPr>
            <a:xfrm>
              <a:off x="7619853" y="1481699"/>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spc="-100" dirty="0">
                <a:solidFill>
                  <a:schemeClr val="bg1"/>
                </a:solidFill>
              </a:endParaRPr>
            </a:p>
            <a:p>
              <a:pPr algn="ctr"/>
              <a:endParaRPr lang="en-US" sz="2800" spc="-100" dirty="0">
                <a:solidFill>
                  <a:schemeClr val="bg1"/>
                </a:solidFill>
              </a:endParaRPr>
            </a:p>
            <a:p>
              <a:pPr algn="ctr"/>
              <a:endParaRPr lang="en-US" sz="2800" spc="-100" dirty="0">
                <a:solidFill>
                  <a:schemeClr val="bg1"/>
                </a:solidFill>
              </a:endParaRPr>
            </a:p>
            <a:p>
              <a:pPr algn="ctr"/>
              <a:r>
                <a:rPr lang="en-US" sz="2800" spc="-100" dirty="0">
                  <a:solidFill>
                    <a:schemeClr val="bg1"/>
                  </a:solidFill>
                  <a:latin typeface="+mj-lt"/>
                </a:rPr>
                <a:t>VIEW AND SHARE</a:t>
              </a:r>
            </a:p>
          </p:txBody>
        </p:sp>
        <p:grpSp>
          <p:nvGrpSpPr>
            <p:cNvPr id="15" name="Group 14">
              <a:extLst>
                <a:ext uri="{FF2B5EF4-FFF2-40B4-BE49-F238E27FC236}">
                  <a16:creationId xmlns:a16="http://schemas.microsoft.com/office/drawing/2014/main" id="{2AE2DF43-1B04-A64E-8F3D-C6DF8834A697}"/>
                </a:ext>
              </a:extLst>
            </p:cNvPr>
            <p:cNvGrpSpPr/>
            <p:nvPr/>
          </p:nvGrpSpPr>
          <p:grpSpPr>
            <a:xfrm>
              <a:off x="8097223" y="1743438"/>
              <a:ext cx="1196788" cy="1196788"/>
              <a:chOff x="7940488" y="1035424"/>
              <a:chExt cx="1196788" cy="1196788"/>
            </a:xfrm>
            <a:noFill/>
          </p:grpSpPr>
          <p:sp>
            <p:nvSpPr>
              <p:cNvPr id="16" name="Oval 15">
                <a:extLst>
                  <a:ext uri="{FF2B5EF4-FFF2-40B4-BE49-F238E27FC236}">
                    <a16:creationId xmlns:a16="http://schemas.microsoft.com/office/drawing/2014/main" id="{A3D7246E-82B8-1F48-93BA-4A1EB9E3B2AE}"/>
                  </a:ext>
                </a:extLst>
              </p:cNvPr>
              <p:cNvSpPr/>
              <p:nvPr/>
            </p:nvSpPr>
            <p:spPr>
              <a:xfrm>
                <a:off x="7940488" y="1035424"/>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5" descr="Connections">
                <a:extLst>
                  <a:ext uri="{FF2B5EF4-FFF2-40B4-BE49-F238E27FC236}">
                    <a16:creationId xmlns:a16="http://schemas.microsoft.com/office/drawing/2014/main" id="{FA5FD57C-6873-3D49-8862-FAF1D7FE6F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1682" y="1176618"/>
                <a:ext cx="914400" cy="914400"/>
              </a:xfrm>
              <a:prstGeom prst="rect">
                <a:avLst/>
              </a:prstGeom>
            </p:spPr>
          </p:pic>
        </p:grpSp>
      </p:grpSp>
    </p:spTree>
    <p:extLst>
      <p:ext uri="{BB962C8B-B14F-4D97-AF65-F5344CB8AC3E}">
        <p14:creationId xmlns:p14="http://schemas.microsoft.com/office/powerpoint/2010/main" val="254475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SEARCH</a:t>
            </a:r>
          </a:p>
        </p:txBody>
      </p:sp>
      <p:pic>
        <p:nvPicPr>
          <p:cNvPr id="7" name="Picture 6" descr="A screenshot of a web page&#10;&#10;Description automatically generated">
            <a:extLst>
              <a:ext uri="{FF2B5EF4-FFF2-40B4-BE49-F238E27FC236}">
                <a16:creationId xmlns:a16="http://schemas.microsoft.com/office/drawing/2014/main" id="{02D26682-3068-83E4-DCA4-6D2B450E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02" y="1622033"/>
            <a:ext cx="5276850" cy="3429000"/>
          </a:xfrm>
          <a:prstGeom prst="rect">
            <a:avLst/>
          </a:prstGeom>
          <a:ln w="12700">
            <a:solidFill>
              <a:schemeClr val="bg2">
                <a:lumMod val="75000"/>
              </a:schemeClr>
            </a:solidFill>
          </a:ln>
        </p:spPr>
      </p:pic>
      <p:sp>
        <p:nvSpPr>
          <p:cNvPr id="8" name="Rectangle 7">
            <a:extLst>
              <a:ext uri="{FF2B5EF4-FFF2-40B4-BE49-F238E27FC236}">
                <a16:creationId xmlns:a16="http://schemas.microsoft.com/office/drawing/2014/main" id="{103DC68C-44AE-FF0D-C333-C9E53A116E36}"/>
              </a:ext>
            </a:extLst>
          </p:cNvPr>
          <p:cNvSpPr/>
          <p:nvPr/>
        </p:nvSpPr>
        <p:spPr>
          <a:xfrm>
            <a:off x="534256" y="3616503"/>
            <a:ext cx="4900773"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76058B-F6EC-994D-B2B7-EC3D2FB10A44}"/>
              </a:ext>
            </a:extLst>
          </p:cNvPr>
          <p:cNvSpPr/>
          <p:nvPr/>
        </p:nvSpPr>
        <p:spPr>
          <a:xfrm>
            <a:off x="326101" y="1236270"/>
            <a:ext cx="527685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bg1"/>
                </a:solidFill>
                <a:latin typeface="+mj-lt"/>
              </a:rPr>
              <a:t>Enter simple search terms</a:t>
            </a:r>
          </a:p>
        </p:txBody>
      </p:sp>
    </p:spTree>
    <p:extLst>
      <p:ext uri="{BB962C8B-B14F-4D97-AF65-F5344CB8AC3E}">
        <p14:creationId xmlns:p14="http://schemas.microsoft.com/office/powerpoint/2010/main" val="359721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SEARCH</a:t>
            </a:r>
          </a:p>
        </p:txBody>
      </p:sp>
      <p:sp>
        <p:nvSpPr>
          <p:cNvPr id="8" name="Rectangle 7">
            <a:extLst>
              <a:ext uri="{FF2B5EF4-FFF2-40B4-BE49-F238E27FC236}">
                <a16:creationId xmlns:a16="http://schemas.microsoft.com/office/drawing/2014/main" id="{103DC68C-44AE-FF0D-C333-C9E53A116E36}"/>
              </a:ext>
            </a:extLst>
          </p:cNvPr>
          <p:cNvSpPr/>
          <p:nvPr/>
        </p:nvSpPr>
        <p:spPr>
          <a:xfrm>
            <a:off x="534256" y="3616503"/>
            <a:ext cx="4900773"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2F8E51E2-D293-14C9-0B1C-E6BCC6E0C89F}"/>
              </a:ext>
            </a:extLst>
          </p:cNvPr>
          <p:cNvGrpSpPr/>
          <p:nvPr/>
        </p:nvGrpSpPr>
        <p:grpSpPr>
          <a:xfrm>
            <a:off x="326101" y="1236270"/>
            <a:ext cx="5276851" cy="3807389"/>
            <a:chOff x="326101" y="1236270"/>
            <a:chExt cx="5276851" cy="3807389"/>
          </a:xfrm>
        </p:grpSpPr>
        <p:pic>
          <p:nvPicPr>
            <p:cNvPr id="7" name="Picture 6" descr="A screenshot of a web page&#10;&#10;Description automatically generated">
              <a:extLst>
                <a:ext uri="{FF2B5EF4-FFF2-40B4-BE49-F238E27FC236}">
                  <a16:creationId xmlns:a16="http://schemas.microsoft.com/office/drawing/2014/main" id="{02D26682-3068-83E4-DCA4-6D2B450E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02" y="1614659"/>
              <a:ext cx="5276850" cy="3429000"/>
            </a:xfrm>
            <a:prstGeom prst="rect">
              <a:avLst/>
            </a:prstGeom>
            <a:ln w="12700">
              <a:solidFill>
                <a:schemeClr val="bg2">
                  <a:lumMod val="75000"/>
                </a:schemeClr>
              </a:solidFill>
            </a:ln>
          </p:spPr>
        </p:pic>
        <p:sp>
          <p:nvSpPr>
            <p:cNvPr id="9" name="Rectangle 8">
              <a:extLst>
                <a:ext uri="{FF2B5EF4-FFF2-40B4-BE49-F238E27FC236}">
                  <a16:creationId xmlns:a16="http://schemas.microsoft.com/office/drawing/2014/main" id="{1E76058B-F6EC-994D-B2B7-EC3D2FB10A44}"/>
                </a:ext>
              </a:extLst>
            </p:cNvPr>
            <p:cNvSpPr/>
            <p:nvPr/>
          </p:nvSpPr>
          <p:spPr>
            <a:xfrm>
              <a:off x="326101" y="1236270"/>
              <a:ext cx="527685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Enter simple search terms</a:t>
              </a:r>
            </a:p>
          </p:txBody>
        </p:sp>
      </p:grpSp>
      <p:grpSp>
        <p:nvGrpSpPr>
          <p:cNvPr id="15" name="Group 14">
            <a:extLst>
              <a:ext uri="{FF2B5EF4-FFF2-40B4-BE49-F238E27FC236}">
                <a16:creationId xmlns:a16="http://schemas.microsoft.com/office/drawing/2014/main" id="{E31B4977-9FC0-2172-160E-0132290000B4}"/>
              </a:ext>
            </a:extLst>
          </p:cNvPr>
          <p:cNvGrpSpPr/>
          <p:nvPr/>
        </p:nvGrpSpPr>
        <p:grpSpPr>
          <a:xfrm>
            <a:off x="6382062" y="1263419"/>
            <a:ext cx="4983647" cy="3787614"/>
            <a:chOff x="6382062" y="1263419"/>
            <a:chExt cx="4983647" cy="3787614"/>
          </a:xfrm>
        </p:grpSpPr>
        <p:pic>
          <p:nvPicPr>
            <p:cNvPr id="12" name="Picture 11" descr="A screenshot of a search engine&#10;&#10;Description automatically generated">
              <a:extLst>
                <a:ext uri="{FF2B5EF4-FFF2-40B4-BE49-F238E27FC236}">
                  <a16:creationId xmlns:a16="http://schemas.microsoft.com/office/drawing/2014/main" id="{A5A90C69-BF01-822C-4C3F-1E7862EC1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062" y="1622033"/>
              <a:ext cx="4983647" cy="3429000"/>
            </a:xfrm>
            <a:prstGeom prst="rect">
              <a:avLst/>
            </a:prstGeom>
            <a:ln w="12700">
              <a:solidFill>
                <a:schemeClr val="bg2">
                  <a:lumMod val="75000"/>
                </a:schemeClr>
              </a:solidFill>
            </a:ln>
          </p:spPr>
        </p:pic>
        <p:sp>
          <p:nvSpPr>
            <p:cNvPr id="13" name="Rectangle 12">
              <a:extLst>
                <a:ext uri="{FF2B5EF4-FFF2-40B4-BE49-F238E27FC236}">
                  <a16:creationId xmlns:a16="http://schemas.microsoft.com/office/drawing/2014/main" id="{FB2CE560-8A96-66BD-CA18-FE4B1332E564}"/>
                </a:ext>
              </a:extLst>
            </p:cNvPr>
            <p:cNvSpPr/>
            <p:nvPr/>
          </p:nvSpPr>
          <p:spPr>
            <a:xfrm>
              <a:off x="6382062" y="1263419"/>
              <a:ext cx="4983647"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Or, customize multiple fields and limiters</a:t>
              </a:r>
            </a:p>
          </p:txBody>
        </p:sp>
      </p:grpSp>
    </p:spTree>
    <p:extLst>
      <p:ext uri="{BB962C8B-B14F-4D97-AF65-F5344CB8AC3E}">
        <p14:creationId xmlns:p14="http://schemas.microsoft.com/office/powerpoint/2010/main" val="271404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BROWSE</a:t>
            </a:r>
          </a:p>
        </p:txBody>
      </p:sp>
      <p:grpSp>
        <p:nvGrpSpPr>
          <p:cNvPr id="19" name="Group 18">
            <a:extLst>
              <a:ext uri="{FF2B5EF4-FFF2-40B4-BE49-F238E27FC236}">
                <a16:creationId xmlns:a16="http://schemas.microsoft.com/office/drawing/2014/main" id="{82246A6A-5983-65F9-6F91-52DA772B7187}"/>
              </a:ext>
            </a:extLst>
          </p:cNvPr>
          <p:cNvGrpSpPr/>
          <p:nvPr/>
        </p:nvGrpSpPr>
        <p:grpSpPr>
          <a:xfrm>
            <a:off x="460877" y="1073606"/>
            <a:ext cx="4972360" cy="4986756"/>
            <a:chOff x="460877" y="1073606"/>
            <a:chExt cx="4972360" cy="4986756"/>
          </a:xfrm>
        </p:grpSpPr>
        <p:pic>
          <p:nvPicPr>
            <p:cNvPr id="5" name="Picture 4" descr="A screenshot of a computer&#10;&#10;Description automatically generated">
              <a:extLst>
                <a:ext uri="{FF2B5EF4-FFF2-40B4-BE49-F238E27FC236}">
                  <a16:creationId xmlns:a16="http://schemas.microsoft.com/office/drawing/2014/main" id="{701E5B69-8561-87E3-C832-1FC68B3ED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77" y="1486009"/>
              <a:ext cx="4972360" cy="4574353"/>
            </a:xfrm>
            <a:prstGeom prst="rect">
              <a:avLst/>
            </a:prstGeom>
            <a:ln w="12700">
              <a:solidFill>
                <a:schemeClr val="bg2">
                  <a:lumMod val="75000"/>
                </a:schemeClr>
              </a:solidFill>
            </a:ln>
          </p:spPr>
        </p:pic>
        <p:pic>
          <p:nvPicPr>
            <p:cNvPr id="10" name="Picture 9">
              <a:extLst>
                <a:ext uri="{FF2B5EF4-FFF2-40B4-BE49-F238E27FC236}">
                  <a16:creationId xmlns:a16="http://schemas.microsoft.com/office/drawing/2014/main" id="{42B635FE-FBA7-579F-8AEA-BB8AD6BB2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342" y="1639961"/>
              <a:ext cx="733425" cy="409575"/>
            </a:xfrm>
            <a:prstGeom prst="rect">
              <a:avLst/>
            </a:prstGeom>
            <a:ln w="25400">
              <a:solidFill>
                <a:schemeClr val="accent6"/>
              </a:solidFill>
            </a:ln>
          </p:spPr>
        </p:pic>
        <p:sp>
          <p:nvSpPr>
            <p:cNvPr id="11" name="Rectangle 10">
              <a:extLst>
                <a:ext uri="{FF2B5EF4-FFF2-40B4-BE49-F238E27FC236}">
                  <a16:creationId xmlns:a16="http://schemas.microsoft.com/office/drawing/2014/main" id="{C9DD1673-E34E-43E9-92CF-C3B543566A23}"/>
                </a:ext>
              </a:extLst>
            </p:cNvPr>
            <p:cNvSpPr/>
            <p:nvPr/>
          </p:nvSpPr>
          <p:spPr>
            <a:xfrm>
              <a:off x="460877" y="1073606"/>
              <a:ext cx="497236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Open Sans"/>
                </a:rPr>
                <a:t>Browse business topics</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grpSp>
      <p:grpSp>
        <p:nvGrpSpPr>
          <p:cNvPr id="20" name="Group 19">
            <a:extLst>
              <a:ext uri="{FF2B5EF4-FFF2-40B4-BE49-F238E27FC236}">
                <a16:creationId xmlns:a16="http://schemas.microsoft.com/office/drawing/2014/main" id="{42AE2D04-6CBE-016F-AFB4-2ADEB344BF0B}"/>
              </a:ext>
            </a:extLst>
          </p:cNvPr>
          <p:cNvGrpSpPr/>
          <p:nvPr/>
        </p:nvGrpSpPr>
        <p:grpSpPr>
          <a:xfrm>
            <a:off x="6515558" y="1073605"/>
            <a:ext cx="5012286" cy="4986757"/>
            <a:chOff x="6515558" y="1073605"/>
            <a:chExt cx="5012286" cy="4986757"/>
          </a:xfrm>
        </p:grpSpPr>
        <p:pic>
          <p:nvPicPr>
            <p:cNvPr id="17" name="Picture 16" descr="A screenshot of a computer&#10;&#10;Description automatically generated">
              <a:extLst>
                <a:ext uri="{FF2B5EF4-FFF2-40B4-BE49-F238E27FC236}">
                  <a16:creationId xmlns:a16="http://schemas.microsoft.com/office/drawing/2014/main" id="{D80424A9-2125-6B4E-6F9B-5E2C82B29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559" y="1459369"/>
              <a:ext cx="5012285" cy="4600993"/>
            </a:xfrm>
            <a:prstGeom prst="rect">
              <a:avLst/>
            </a:prstGeom>
            <a:ln w="12700">
              <a:solidFill>
                <a:schemeClr val="bg2">
                  <a:lumMod val="75000"/>
                </a:schemeClr>
              </a:solidFill>
            </a:ln>
          </p:spPr>
        </p:pic>
        <p:sp>
          <p:nvSpPr>
            <p:cNvPr id="18" name="Rectangle 17">
              <a:extLst>
                <a:ext uri="{FF2B5EF4-FFF2-40B4-BE49-F238E27FC236}">
                  <a16:creationId xmlns:a16="http://schemas.microsoft.com/office/drawing/2014/main" id="{695C5E1B-5496-0777-06AA-AE2FE31304AF}"/>
                </a:ext>
              </a:extLst>
            </p:cNvPr>
            <p:cNvSpPr/>
            <p:nvPr/>
          </p:nvSpPr>
          <p:spPr>
            <a:xfrm>
              <a:off x="6515558" y="1073605"/>
              <a:ext cx="5012285"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Open Sans"/>
                </a:rPr>
                <a:t>Or, browse business types </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grpSp>
    </p:spTree>
    <p:extLst>
      <p:ext uri="{BB962C8B-B14F-4D97-AF65-F5344CB8AC3E}">
        <p14:creationId xmlns:p14="http://schemas.microsoft.com/office/powerpoint/2010/main" val="332420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BROWSE</a:t>
            </a:r>
          </a:p>
        </p:txBody>
      </p:sp>
      <p:grpSp>
        <p:nvGrpSpPr>
          <p:cNvPr id="7" name="Group 6">
            <a:extLst>
              <a:ext uri="{FF2B5EF4-FFF2-40B4-BE49-F238E27FC236}">
                <a16:creationId xmlns:a16="http://schemas.microsoft.com/office/drawing/2014/main" id="{EDCB188B-E30B-A7AE-833D-D149AD21DB85}"/>
              </a:ext>
            </a:extLst>
          </p:cNvPr>
          <p:cNvGrpSpPr/>
          <p:nvPr/>
        </p:nvGrpSpPr>
        <p:grpSpPr>
          <a:xfrm>
            <a:off x="1788358" y="1089507"/>
            <a:ext cx="8820150" cy="4348163"/>
            <a:chOff x="1788358" y="1089507"/>
            <a:chExt cx="8820150" cy="4348163"/>
          </a:xfrm>
        </p:grpSpPr>
        <p:sp>
          <p:nvSpPr>
            <p:cNvPr id="11" name="Rectangle 10">
              <a:extLst>
                <a:ext uri="{FF2B5EF4-FFF2-40B4-BE49-F238E27FC236}">
                  <a16:creationId xmlns:a16="http://schemas.microsoft.com/office/drawing/2014/main" id="{C9DD1673-E34E-43E9-92CF-C3B543566A23}"/>
                </a:ext>
              </a:extLst>
            </p:cNvPr>
            <p:cNvSpPr/>
            <p:nvPr/>
          </p:nvSpPr>
          <p:spPr>
            <a:xfrm>
              <a:off x="1788358" y="1089507"/>
              <a:ext cx="8820149"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Browse </a:t>
              </a:r>
              <a:r>
                <a:rPr lang="en-US" b="1" dirty="0">
                  <a:solidFill>
                    <a:srgbClr val="FFFFFF"/>
                  </a:solidFill>
                  <a:latin typeface="Open Sans"/>
                </a:rPr>
                <a:t>“how to” topics</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84831867-36C4-58A4-2097-D7D8B0576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358" y="1475270"/>
              <a:ext cx="8820150" cy="3962400"/>
            </a:xfrm>
            <a:prstGeom prst="rect">
              <a:avLst/>
            </a:prstGeom>
            <a:ln w="12700">
              <a:solidFill>
                <a:schemeClr val="bg2">
                  <a:lumMod val="75000"/>
                </a:schemeClr>
              </a:solidFill>
            </a:ln>
          </p:spPr>
        </p:pic>
      </p:grpSp>
    </p:spTree>
    <p:extLst>
      <p:ext uri="{BB962C8B-B14F-4D97-AF65-F5344CB8AC3E}">
        <p14:creationId xmlns:p14="http://schemas.microsoft.com/office/powerpoint/2010/main" val="323035989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2549</Words>
  <Application>Microsoft Office PowerPoint</Application>
  <PresentationFormat>Widescreen</PresentationFormat>
  <Paragraphs>254</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DIN-Medium</vt:lpstr>
      <vt:lpstr>Open Sans</vt:lpstr>
      <vt:lpstr>1_Office Theme</vt:lpstr>
      <vt:lpstr>GALE BUSINESS: ENTREPRENEURSHIP</vt:lpstr>
      <vt:lpstr>GALE BUSINESS: ENTREPRENEURSHIP</vt:lpstr>
      <vt:lpstr>PowerPoint Presentation</vt:lpstr>
      <vt:lpstr>DISCOVER PREMIUM RESOURCES</vt:lpstr>
      <vt:lpstr>PowerPoint Presentation</vt:lpstr>
      <vt:lpstr>SEARCH</vt:lpstr>
      <vt:lpstr>SEARCH</vt:lpstr>
      <vt:lpstr>BROWSE</vt:lpstr>
      <vt:lpstr>BROWSE</vt:lpstr>
      <vt:lpstr>EXPLORE AND FILTER RESULTS</vt:lpstr>
      <vt:lpstr>EXPLORE AND FILTER RESULTS</vt:lpstr>
      <vt:lpstr>EXPLORE AND FILTER RESULTS</vt:lpstr>
      <vt:lpstr>EXPLORE CONTENT</vt:lpstr>
      <vt:lpstr>EXPLORE CONTENT: BUSINESS PLANS</vt:lpstr>
      <vt:lpstr>EXPLORE CONTENT: MAGAZINES AND JOURNALS</vt:lpstr>
      <vt:lpstr>EXPLORE CONTENT: DIRECTORIES</vt:lpstr>
      <vt:lpstr>EXPLORE CONTENT: DIRECTORIES</vt:lpstr>
      <vt:lpstr>EXPLORE CONTENT: DIRECTORIES</vt:lpstr>
      <vt:lpstr>ENHANCE RESEARCH</vt:lpstr>
      <vt:lpstr>PowerPoint Presentation</vt:lpstr>
      <vt:lpstr>SHARE AND SAVE CONTENT</vt:lpstr>
      <vt:lpstr>SHARE AND SAVE CONTENT</vt:lpstr>
      <vt:lpstr>SHARE AND SAVE CONTENT</vt:lpstr>
      <vt:lpstr>INCREASE ACCESSIBILITY</vt:lpstr>
      <vt:lpstr>INCREASE ACCESSIBILITY</vt:lpstr>
      <vt:lpstr>INCREASE ACCESSIBILITY</vt:lpstr>
      <vt:lpstr>SUPPORT BUSINESS DEVELOPMENT</vt:lpstr>
      <vt:lpstr>SUPPORT BUSINESS DEVELOPMENT</vt:lpstr>
      <vt:lpstr>SUPPORT BUSINESS DEVELOPMENT</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BUSINESS: ENTREPRENEURSHIP</dc:title>
  <dc:creator>Winters, Amber</dc:creator>
  <cp:lastModifiedBy>Winters, Amber</cp:lastModifiedBy>
  <cp:revision>1</cp:revision>
  <dcterms:created xsi:type="dcterms:W3CDTF">2023-06-29T17:43:57Z</dcterms:created>
  <dcterms:modified xsi:type="dcterms:W3CDTF">2023-10-17T13:56:06Z</dcterms:modified>
</cp:coreProperties>
</file>